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317" r:id="rId4"/>
    <p:sldId id="282" r:id="rId5"/>
    <p:sldId id="283" r:id="rId6"/>
    <p:sldId id="284" r:id="rId7"/>
    <p:sldId id="285" r:id="rId8"/>
    <p:sldId id="286" r:id="rId9"/>
    <p:sldId id="325" r:id="rId10"/>
    <p:sldId id="31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314" r:id="rId20"/>
    <p:sldId id="295" r:id="rId21"/>
    <p:sldId id="315" r:id="rId22"/>
    <p:sldId id="296" r:id="rId23"/>
    <p:sldId id="297" r:id="rId24"/>
    <p:sldId id="298" r:id="rId25"/>
    <p:sldId id="299" r:id="rId26"/>
    <p:sldId id="31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543DB5BB-5E50-4F32-BCDC-4AB9FB98DB34}">
          <p14:sldIdLst>
            <p14:sldId id="256"/>
            <p14:sldId id="257"/>
            <p14:sldId id="317"/>
            <p14:sldId id="282"/>
            <p14:sldId id="283"/>
            <p14:sldId id="284"/>
            <p14:sldId id="285"/>
            <p14:sldId id="286"/>
            <p14:sldId id="325"/>
            <p14:sldId id="31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314"/>
            <p14:sldId id="295"/>
            <p14:sldId id="315"/>
            <p14:sldId id="296"/>
            <p14:sldId id="297"/>
            <p14:sldId id="298"/>
            <p14:sldId id="299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3721" autoAdjust="0"/>
  </p:normalViewPr>
  <p:slideViewPr>
    <p:cSldViewPr snapToGrid="0">
      <p:cViewPr varScale="1">
        <p:scale>
          <a:sx n="54" d="100"/>
          <a:sy n="54" d="100"/>
        </p:scale>
        <p:origin x="1733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49AFE5C-7FBA-4F77-ACFF-E935F1EAB9CD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918F30A-0EAF-466A-816D-F005336A746D}">
      <dgm:prSet phldrT="[Текст]" phldr="0"/>
      <dgm:spPr/>
      <dgm:t>
        <a:bodyPr/>
        <a:lstStyle/>
        <a:p>
          <a:r>
            <a:rPr lang="ru-RU"/>
            <a:t>Двухфакторная аутентификация</a:t>
          </a:r>
          <a:endParaRPr lang="ru-RU" dirty="0"/>
        </a:p>
      </dgm:t>
    </dgm:pt>
    <dgm:pt modelId="{0EC901C0-E441-488F-9773-01FF90B54EFA}" type="parTrans" cxnId="{CB1C3802-39FB-48F2-B5FA-AC3575ECAF69}">
      <dgm:prSet/>
      <dgm:spPr/>
      <dgm:t>
        <a:bodyPr/>
        <a:lstStyle/>
        <a:p>
          <a:endParaRPr lang="ru-RU"/>
        </a:p>
      </dgm:t>
    </dgm:pt>
    <dgm:pt modelId="{5B701AD3-4E22-4DA2-BF81-1155CF929387}" type="sibTrans" cxnId="{CB1C3802-39FB-48F2-B5FA-AC3575ECAF69}">
      <dgm:prSet/>
      <dgm:spPr/>
      <dgm:t>
        <a:bodyPr/>
        <a:lstStyle/>
        <a:p>
          <a:endParaRPr lang="ru-RU"/>
        </a:p>
      </dgm:t>
    </dgm:pt>
    <dgm:pt modelId="{3F9398C8-BD21-4697-B6A3-A9BD078E467C}">
      <dgm:prSet phldrT="[Текст]" phldr="0"/>
      <dgm:spPr/>
      <dgm:t>
        <a:bodyPr/>
        <a:lstStyle/>
        <a:p>
          <a:r>
            <a:rPr lang="ru-RU" dirty="0"/>
            <a:t>Что-то, что вы </a:t>
          </a:r>
          <a:r>
            <a:rPr lang="ru-RU" b="1" dirty="0"/>
            <a:t>ЗНАЕТЕ</a:t>
          </a:r>
        </a:p>
      </dgm:t>
    </dgm:pt>
    <dgm:pt modelId="{1D6F9E4F-B861-4DCE-8BBA-D0488421C0C1}" type="parTrans" cxnId="{D8AD78C4-12CD-402F-BB03-036EE8770CAE}">
      <dgm:prSet/>
      <dgm:spPr/>
      <dgm:t>
        <a:bodyPr/>
        <a:lstStyle/>
        <a:p>
          <a:endParaRPr lang="ru-RU"/>
        </a:p>
      </dgm:t>
    </dgm:pt>
    <dgm:pt modelId="{4B18FB2E-431C-4969-8296-0D41642DFE4A}" type="sibTrans" cxnId="{D8AD78C4-12CD-402F-BB03-036EE8770CAE}">
      <dgm:prSet/>
      <dgm:spPr/>
      <dgm:t>
        <a:bodyPr/>
        <a:lstStyle/>
        <a:p>
          <a:endParaRPr lang="ru-RU"/>
        </a:p>
      </dgm:t>
    </dgm:pt>
    <dgm:pt modelId="{0F0CA09A-98CF-48EF-A8BF-3E9D7096AF9A}">
      <dgm:prSet phldrT="[Текст]" phldr="0"/>
      <dgm:spPr/>
      <dgm:t>
        <a:bodyPr/>
        <a:lstStyle/>
        <a:p>
          <a:r>
            <a:rPr lang="ru-RU" dirty="0"/>
            <a:t>Что-то, что у вас </a:t>
          </a:r>
          <a:r>
            <a:rPr lang="ru-RU" b="1" dirty="0"/>
            <a:t>ЕСТЬ</a:t>
          </a:r>
        </a:p>
      </dgm:t>
    </dgm:pt>
    <dgm:pt modelId="{CF9A5DBF-CA5B-43E4-8CCE-B950F1D3478A}" type="parTrans" cxnId="{13400F28-2D1C-4743-8072-FEF34DDF2EA9}">
      <dgm:prSet/>
      <dgm:spPr/>
      <dgm:t>
        <a:bodyPr/>
        <a:lstStyle/>
        <a:p>
          <a:endParaRPr lang="ru-RU"/>
        </a:p>
      </dgm:t>
    </dgm:pt>
    <dgm:pt modelId="{791D2224-2B64-4130-BE16-E8DAFAF8BD09}" type="sibTrans" cxnId="{13400F28-2D1C-4743-8072-FEF34DDF2EA9}">
      <dgm:prSet/>
      <dgm:spPr/>
      <dgm:t>
        <a:bodyPr/>
        <a:lstStyle/>
        <a:p>
          <a:endParaRPr lang="ru-RU"/>
        </a:p>
      </dgm:t>
    </dgm:pt>
    <dgm:pt modelId="{C3EE5CC9-B5F2-436E-B336-17DADC7845C2}">
      <dgm:prSet phldrT="[Текст]" phldr="0"/>
      <dgm:spPr/>
      <dgm:t>
        <a:bodyPr/>
        <a:lstStyle/>
        <a:p>
          <a:r>
            <a:rPr lang="ru-RU" dirty="0"/>
            <a:t>Что-то, что вы собой </a:t>
          </a:r>
          <a:r>
            <a:rPr lang="ru-RU" b="1" dirty="0"/>
            <a:t>ПРЕДСТАВЛЯЕТЕ</a:t>
          </a:r>
        </a:p>
      </dgm:t>
    </dgm:pt>
    <dgm:pt modelId="{73311F53-50C3-492F-B770-E3EC6ADA96FA}" type="parTrans" cxnId="{DDB88C23-FD43-41E8-9147-B576F06B233C}">
      <dgm:prSet/>
      <dgm:spPr/>
      <dgm:t>
        <a:bodyPr/>
        <a:lstStyle/>
        <a:p>
          <a:endParaRPr lang="ru-RU"/>
        </a:p>
      </dgm:t>
    </dgm:pt>
    <dgm:pt modelId="{F1051B36-F595-43C1-BEE8-5F96EF66B82A}" type="sibTrans" cxnId="{DDB88C23-FD43-41E8-9147-B576F06B233C}">
      <dgm:prSet/>
      <dgm:spPr/>
      <dgm:t>
        <a:bodyPr/>
        <a:lstStyle/>
        <a:p>
          <a:endParaRPr lang="ru-RU"/>
        </a:p>
      </dgm:t>
    </dgm:pt>
    <dgm:pt modelId="{23060A04-433A-47D8-955F-AE3098BE93A3}">
      <dgm:prSet phldrT="[Текст]" phldr="0"/>
      <dgm:spPr/>
      <dgm:t>
        <a:bodyPr/>
        <a:lstStyle/>
        <a:p>
          <a:r>
            <a:rPr lang="ru-RU"/>
            <a:t>Пароль</a:t>
          </a:r>
          <a:endParaRPr lang="ru-RU" dirty="0"/>
        </a:p>
      </dgm:t>
    </dgm:pt>
    <dgm:pt modelId="{D6FFCC5F-6324-4178-99AA-896ACB366C65}" type="parTrans" cxnId="{161F071F-61B7-49F9-B688-86585F1A9FF4}">
      <dgm:prSet/>
      <dgm:spPr/>
      <dgm:t>
        <a:bodyPr/>
        <a:lstStyle/>
        <a:p>
          <a:endParaRPr lang="ru-RU"/>
        </a:p>
      </dgm:t>
    </dgm:pt>
    <dgm:pt modelId="{77991DAB-9EF7-43D3-9DF8-B4EADB340AD9}" type="sibTrans" cxnId="{161F071F-61B7-49F9-B688-86585F1A9FF4}">
      <dgm:prSet/>
      <dgm:spPr/>
      <dgm:t>
        <a:bodyPr/>
        <a:lstStyle/>
        <a:p>
          <a:endParaRPr lang="ru-RU"/>
        </a:p>
      </dgm:t>
    </dgm:pt>
    <dgm:pt modelId="{73BC2187-7741-4869-82A0-30908F58042A}">
      <dgm:prSet phldrT="[Текст]" phldr="0"/>
      <dgm:spPr/>
      <dgm:t>
        <a:bodyPr/>
        <a:lstStyle/>
        <a:p>
          <a:r>
            <a:rPr lang="ru-RU"/>
            <a:t>Пин-код</a:t>
          </a:r>
          <a:endParaRPr lang="ru-RU" dirty="0"/>
        </a:p>
      </dgm:t>
    </dgm:pt>
    <dgm:pt modelId="{48C64053-9F9E-45E6-A038-72C666357CCF}" type="parTrans" cxnId="{5F3D7BC4-E5C8-44E7-986D-DDDF0FBA76E5}">
      <dgm:prSet/>
      <dgm:spPr/>
      <dgm:t>
        <a:bodyPr/>
        <a:lstStyle/>
        <a:p>
          <a:endParaRPr lang="ru-RU"/>
        </a:p>
      </dgm:t>
    </dgm:pt>
    <dgm:pt modelId="{E6536922-5254-4E77-A1C3-5881B3260527}" type="sibTrans" cxnId="{5F3D7BC4-E5C8-44E7-986D-DDDF0FBA76E5}">
      <dgm:prSet/>
      <dgm:spPr/>
      <dgm:t>
        <a:bodyPr/>
        <a:lstStyle/>
        <a:p>
          <a:endParaRPr lang="ru-RU"/>
        </a:p>
      </dgm:t>
    </dgm:pt>
    <dgm:pt modelId="{58035D29-E3DD-48EF-A442-A750C339071D}">
      <dgm:prSet phldrT="[Текст]" phldr="0"/>
      <dgm:spPr/>
      <dgm:t>
        <a:bodyPr/>
        <a:lstStyle/>
        <a:p>
          <a:r>
            <a:rPr lang="ru-RU"/>
            <a:t>Секретный вопрос</a:t>
          </a:r>
          <a:endParaRPr lang="ru-RU" dirty="0"/>
        </a:p>
      </dgm:t>
    </dgm:pt>
    <dgm:pt modelId="{1DE970F1-1157-45F1-A3DE-BC13D2CC3393}" type="parTrans" cxnId="{C0D8F295-095F-4851-9BDA-25CBA24E3B89}">
      <dgm:prSet/>
      <dgm:spPr/>
      <dgm:t>
        <a:bodyPr/>
        <a:lstStyle/>
        <a:p>
          <a:endParaRPr lang="ru-RU"/>
        </a:p>
      </dgm:t>
    </dgm:pt>
    <dgm:pt modelId="{11576ECB-4DDE-493B-BB81-ABC794CD77AD}" type="sibTrans" cxnId="{C0D8F295-095F-4851-9BDA-25CBA24E3B89}">
      <dgm:prSet/>
      <dgm:spPr/>
      <dgm:t>
        <a:bodyPr/>
        <a:lstStyle/>
        <a:p>
          <a:endParaRPr lang="ru-RU"/>
        </a:p>
      </dgm:t>
    </dgm:pt>
    <dgm:pt modelId="{FBDF69CD-D39B-4DA4-9CE7-9B892C05D7DC}">
      <dgm:prSet phldrT="[Текст]" phldr="0"/>
      <dgm:spPr/>
      <dgm:t>
        <a:bodyPr/>
        <a:lstStyle/>
        <a:p>
          <a:r>
            <a:rPr lang="en-US"/>
            <a:t>SMS</a:t>
          </a:r>
          <a:r>
            <a:rPr lang="ru-RU"/>
            <a:t>-код</a:t>
          </a:r>
          <a:endParaRPr lang="ru-RU" dirty="0"/>
        </a:p>
      </dgm:t>
    </dgm:pt>
    <dgm:pt modelId="{36071E77-03FA-4F98-9AEF-CC629FA02935}" type="parTrans" cxnId="{A86DA5CF-08A6-4D0F-91AF-438E54E2D576}">
      <dgm:prSet/>
      <dgm:spPr/>
      <dgm:t>
        <a:bodyPr/>
        <a:lstStyle/>
        <a:p>
          <a:endParaRPr lang="ru-RU"/>
        </a:p>
      </dgm:t>
    </dgm:pt>
    <dgm:pt modelId="{FFEFCD49-60BB-4F73-A08F-DB104357E478}" type="sibTrans" cxnId="{A86DA5CF-08A6-4D0F-91AF-438E54E2D576}">
      <dgm:prSet/>
      <dgm:spPr/>
      <dgm:t>
        <a:bodyPr/>
        <a:lstStyle/>
        <a:p>
          <a:endParaRPr lang="ru-RU"/>
        </a:p>
      </dgm:t>
    </dgm:pt>
    <dgm:pt modelId="{B43D8633-A191-4CA9-8D7C-99607FC737D3}">
      <dgm:prSet phldrT="[Текст]" phldr="0"/>
      <dgm:spPr/>
      <dgm:t>
        <a:bodyPr/>
        <a:lstStyle/>
        <a:p>
          <a:r>
            <a:rPr lang="ru-RU"/>
            <a:t>Мобильное приложение</a:t>
          </a:r>
          <a:endParaRPr lang="ru-RU" dirty="0"/>
        </a:p>
      </dgm:t>
    </dgm:pt>
    <dgm:pt modelId="{69DC63A2-8789-4933-A6EA-E06EF3410F71}" type="parTrans" cxnId="{01AE48F2-13FF-49BD-AF94-94C519D0B3B0}">
      <dgm:prSet/>
      <dgm:spPr/>
      <dgm:t>
        <a:bodyPr/>
        <a:lstStyle/>
        <a:p>
          <a:endParaRPr lang="ru-RU"/>
        </a:p>
      </dgm:t>
    </dgm:pt>
    <dgm:pt modelId="{B9D24AD7-8A45-4F40-A94C-E3D501527E3B}" type="sibTrans" cxnId="{01AE48F2-13FF-49BD-AF94-94C519D0B3B0}">
      <dgm:prSet/>
      <dgm:spPr/>
      <dgm:t>
        <a:bodyPr/>
        <a:lstStyle/>
        <a:p>
          <a:endParaRPr lang="ru-RU"/>
        </a:p>
      </dgm:t>
    </dgm:pt>
    <dgm:pt modelId="{D3D64239-BAD9-4F2F-A8C7-81B1C6C785B5}">
      <dgm:prSet phldrT="[Текст]" phldr="0"/>
      <dgm:spPr/>
      <dgm:t>
        <a:bodyPr/>
        <a:lstStyle/>
        <a:p>
          <a:r>
            <a:rPr lang="ru-RU"/>
            <a:t>Аппаратный токен</a:t>
          </a:r>
          <a:endParaRPr lang="ru-RU" dirty="0"/>
        </a:p>
      </dgm:t>
    </dgm:pt>
    <dgm:pt modelId="{4EBC4649-D4E8-4596-874B-02A16544B441}" type="parTrans" cxnId="{5A576AB7-A722-4BDC-A4B5-932DDE2C6FB6}">
      <dgm:prSet/>
      <dgm:spPr/>
      <dgm:t>
        <a:bodyPr/>
        <a:lstStyle/>
        <a:p>
          <a:endParaRPr lang="ru-RU"/>
        </a:p>
      </dgm:t>
    </dgm:pt>
    <dgm:pt modelId="{9F9990F0-F853-47D3-B082-39B2E6EC5421}" type="sibTrans" cxnId="{5A576AB7-A722-4BDC-A4B5-932DDE2C6FB6}">
      <dgm:prSet/>
      <dgm:spPr/>
      <dgm:t>
        <a:bodyPr/>
        <a:lstStyle/>
        <a:p>
          <a:endParaRPr lang="ru-RU"/>
        </a:p>
      </dgm:t>
    </dgm:pt>
    <dgm:pt modelId="{3CB89AEA-1BBE-4A09-A3BF-E2207C20858C}">
      <dgm:prSet phldrT="[Текст]" phldr="0"/>
      <dgm:spPr/>
      <dgm:t>
        <a:bodyPr/>
        <a:lstStyle/>
        <a:p>
          <a:r>
            <a:rPr lang="en-US"/>
            <a:t>Email</a:t>
          </a:r>
          <a:r>
            <a:rPr lang="ru-RU"/>
            <a:t>-код</a:t>
          </a:r>
          <a:endParaRPr lang="ru-RU" dirty="0"/>
        </a:p>
      </dgm:t>
    </dgm:pt>
    <dgm:pt modelId="{FD346CDF-CA67-4F50-831D-9C1DC5BFBF17}" type="parTrans" cxnId="{22EEF4F2-CBBA-4B05-AD76-64A21020895B}">
      <dgm:prSet/>
      <dgm:spPr/>
      <dgm:t>
        <a:bodyPr/>
        <a:lstStyle/>
        <a:p>
          <a:endParaRPr lang="ru-RU"/>
        </a:p>
      </dgm:t>
    </dgm:pt>
    <dgm:pt modelId="{52C21C74-CD30-45E9-9C2D-432E76C22F1C}" type="sibTrans" cxnId="{22EEF4F2-CBBA-4B05-AD76-64A21020895B}">
      <dgm:prSet/>
      <dgm:spPr/>
      <dgm:t>
        <a:bodyPr/>
        <a:lstStyle/>
        <a:p>
          <a:endParaRPr lang="ru-RU"/>
        </a:p>
      </dgm:t>
    </dgm:pt>
    <dgm:pt modelId="{14EF606D-C116-42F2-B1E4-051576901F54}">
      <dgm:prSet phldrT="[Текст]" phldr="0"/>
      <dgm:spPr/>
      <dgm:t>
        <a:bodyPr/>
        <a:lstStyle/>
        <a:p>
          <a:r>
            <a:rPr lang="ru-RU"/>
            <a:t>Отпечаток пальца</a:t>
          </a:r>
          <a:endParaRPr lang="ru-RU" dirty="0"/>
        </a:p>
      </dgm:t>
    </dgm:pt>
    <dgm:pt modelId="{B0D65BD4-2C22-48C4-A502-4E54A888A33E}" type="parTrans" cxnId="{CF25A2F9-B65F-4DDA-BD93-A6A45C349A98}">
      <dgm:prSet/>
      <dgm:spPr/>
      <dgm:t>
        <a:bodyPr/>
        <a:lstStyle/>
        <a:p>
          <a:endParaRPr lang="ru-RU"/>
        </a:p>
      </dgm:t>
    </dgm:pt>
    <dgm:pt modelId="{0127D1B2-38A4-4DE0-A024-BCEDB5B99634}" type="sibTrans" cxnId="{CF25A2F9-B65F-4DDA-BD93-A6A45C349A98}">
      <dgm:prSet/>
      <dgm:spPr/>
      <dgm:t>
        <a:bodyPr/>
        <a:lstStyle/>
        <a:p>
          <a:endParaRPr lang="ru-RU"/>
        </a:p>
      </dgm:t>
    </dgm:pt>
    <dgm:pt modelId="{86CF3E5F-568F-4389-9B86-4867B2274808}">
      <dgm:prSet phldrT="[Текст]" phldr="0"/>
      <dgm:spPr/>
      <dgm:t>
        <a:bodyPr/>
        <a:lstStyle/>
        <a:p>
          <a:r>
            <a:rPr lang="ru-RU"/>
            <a:t>Распознавание лица</a:t>
          </a:r>
          <a:endParaRPr lang="ru-RU" dirty="0"/>
        </a:p>
      </dgm:t>
    </dgm:pt>
    <dgm:pt modelId="{1E8B0CE7-E5FB-47B3-8377-92F11CA4BB80}" type="parTrans" cxnId="{3C35EA27-3B37-4929-87B9-06D50176E4AE}">
      <dgm:prSet/>
      <dgm:spPr/>
      <dgm:t>
        <a:bodyPr/>
        <a:lstStyle/>
        <a:p>
          <a:endParaRPr lang="ru-RU"/>
        </a:p>
      </dgm:t>
    </dgm:pt>
    <dgm:pt modelId="{4E899EDA-AA75-4238-8A1F-B270189C67E6}" type="sibTrans" cxnId="{3C35EA27-3B37-4929-87B9-06D50176E4AE}">
      <dgm:prSet/>
      <dgm:spPr/>
      <dgm:t>
        <a:bodyPr/>
        <a:lstStyle/>
        <a:p>
          <a:endParaRPr lang="ru-RU"/>
        </a:p>
      </dgm:t>
    </dgm:pt>
    <dgm:pt modelId="{07B92D13-D187-401F-AC38-9BA6392E4E62}">
      <dgm:prSet phldrT="[Текст]" phldr="0"/>
      <dgm:spPr/>
      <dgm:t>
        <a:bodyPr/>
        <a:lstStyle/>
        <a:p>
          <a:r>
            <a:rPr lang="ru-RU"/>
            <a:t>Сканирование сетчактки</a:t>
          </a:r>
          <a:endParaRPr lang="ru-RU" dirty="0"/>
        </a:p>
      </dgm:t>
    </dgm:pt>
    <dgm:pt modelId="{18AFBF3E-E260-446D-9DC7-C2E9D9C6F8BD}" type="parTrans" cxnId="{DDEC79FD-BDAE-4D0A-A297-DB040F18BC06}">
      <dgm:prSet/>
      <dgm:spPr/>
      <dgm:t>
        <a:bodyPr/>
        <a:lstStyle/>
        <a:p>
          <a:endParaRPr lang="ru-RU"/>
        </a:p>
      </dgm:t>
    </dgm:pt>
    <dgm:pt modelId="{6D75D7F2-3576-46F6-8447-59572404B479}" type="sibTrans" cxnId="{DDEC79FD-BDAE-4D0A-A297-DB040F18BC06}">
      <dgm:prSet/>
      <dgm:spPr/>
      <dgm:t>
        <a:bodyPr/>
        <a:lstStyle/>
        <a:p>
          <a:endParaRPr lang="ru-RU"/>
        </a:p>
      </dgm:t>
    </dgm:pt>
    <dgm:pt modelId="{99CA60BE-DCBF-4623-9963-87D1BB47C9DF}">
      <dgm:prSet phldrT="[Текст]" phldr="0"/>
      <dgm:spPr/>
      <dgm:t>
        <a:bodyPr/>
        <a:lstStyle/>
        <a:p>
          <a:r>
            <a:rPr lang="ru-RU"/>
            <a:t>Голосовая биометрия</a:t>
          </a:r>
          <a:endParaRPr lang="ru-RU" dirty="0"/>
        </a:p>
      </dgm:t>
    </dgm:pt>
    <dgm:pt modelId="{5F249134-01B2-413E-86B9-99D5D67E7F0C}" type="parTrans" cxnId="{A10931A7-E79B-49C8-9717-31F46BCEE0B8}">
      <dgm:prSet/>
      <dgm:spPr/>
      <dgm:t>
        <a:bodyPr/>
        <a:lstStyle/>
        <a:p>
          <a:endParaRPr lang="ru-RU"/>
        </a:p>
      </dgm:t>
    </dgm:pt>
    <dgm:pt modelId="{A39E94A2-2572-481F-921C-5D671991CFBA}" type="sibTrans" cxnId="{A10931A7-E79B-49C8-9717-31F46BCEE0B8}">
      <dgm:prSet/>
      <dgm:spPr/>
      <dgm:t>
        <a:bodyPr/>
        <a:lstStyle/>
        <a:p>
          <a:endParaRPr lang="ru-RU"/>
        </a:p>
      </dgm:t>
    </dgm:pt>
    <dgm:pt modelId="{9050D29E-959D-41C3-B8D9-D6D4589DA339}" type="pres">
      <dgm:prSet presAssocID="{349AFE5C-7FBA-4F77-ACFF-E935F1EAB9C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070F191-BF9E-4C00-A738-6B9A754A0DE9}" type="pres">
      <dgm:prSet presAssocID="{4918F30A-0EAF-466A-816D-F005336A746D}" presName="hierRoot1" presStyleCnt="0">
        <dgm:presLayoutVars>
          <dgm:hierBranch val="init"/>
        </dgm:presLayoutVars>
      </dgm:prSet>
      <dgm:spPr/>
    </dgm:pt>
    <dgm:pt modelId="{8569C2E0-75F0-4D86-9B8E-C1937ED2A5B8}" type="pres">
      <dgm:prSet presAssocID="{4918F30A-0EAF-466A-816D-F005336A746D}" presName="rootComposite1" presStyleCnt="0"/>
      <dgm:spPr/>
    </dgm:pt>
    <dgm:pt modelId="{07079B38-731D-4460-A017-DD024631C903}" type="pres">
      <dgm:prSet presAssocID="{4918F30A-0EAF-466A-816D-F005336A746D}" presName="rootText1" presStyleLbl="node0" presStyleIdx="0" presStyleCnt="1">
        <dgm:presLayoutVars>
          <dgm:chPref val="3"/>
        </dgm:presLayoutVars>
      </dgm:prSet>
      <dgm:spPr/>
    </dgm:pt>
    <dgm:pt modelId="{087BAB78-2945-4CC2-9E84-38327F3ED012}" type="pres">
      <dgm:prSet presAssocID="{4918F30A-0EAF-466A-816D-F005336A746D}" presName="rootConnector1" presStyleLbl="node1" presStyleIdx="0" presStyleCnt="0"/>
      <dgm:spPr/>
    </dgm:pt>
    <dgm:pt modelId="{1D52C940-EF60-4F34-A209-22AC5AB6A125}" type="pres">
      <dgm:prSet presAssocID="{4918F30A-0EAF-466A-816D-F005336A746D}" presName="hierChild2" presStyleCnt="0"/>
      <dgm:spPr/>
    </dgm:pt>
    <dgm:pt modelId="{BDABDF82-31C5-4732-8CEB-23A14F0230A4}" type="pres">
      <dgm:prSet presAssocID="{1D6F9E4F-B861-4DCE-8BBA-D0488421C0C1}" presName="Name37" presStyleLbl="parChTrans1D2" presStyleIdx="0" presStyleCnt="3"/>
      <dgm:spPr/>
    </dgm:pt>
    <dgm:pt modelId="{4F7EAA42-65FB-4647-9FF0-942CB07516AF}" type="pres">
      <dgm:prSet presAssocID="{3F9398C8-BD21-4697-B6A3-A9BD078E467C}" presName="hierRoot2" presStyleCnt="0">
        <dgm:presLayoutVars>
          <dgm:hierBranch val="init"/>
        </dgm:presLayoutVars>
      </dgm:prSet>
      <dgm:spPr/>
    </dgm:pt>
    <dgm:pt modelId="{79833F17-F5A6-400D-8236-ECA9E6415BE1}" type="pres">
      <dgm:prSet presAssocID="{3F9398C8-BD21-4697-B6A3-A9BD078E467C}" presName="rootComposite" presStyleCnt="0"/>
      <dgm:spPr/>
    </dgm:pt>
    <dgm:pt modelId="{9E63F89F-52A1-4EA4-A543-611BCDF8E5F6}" type="pres">
      <dgm:prSet presAssocID="{3F9398C8-BD21-4697-B6A3-A9BD078E467C}" presName="rootText" presStyleLbl="node2" presStyleIdx="0" presStyleCnt="3">
        <dgm:presLayoutVars>
          <dgm:chPref val="3"/>
        </dgm:presLayoutVars>
      </dgm:prSet>
      <dgm:spPr/>
    </dgm:pt>
    <dgm:pt modelId="{F899922C-67B9-4924-9AAD-1C596B0D70DB}" type="pres">
      <dgm:prSet presAssocID="{3F9398C8-BD21-4697-B6A3-A9BD078E467C}" presName="rootConnector" presStyleLbl="node2" presStyleIdx="0" presStyleCnt="3"/>
      <dgm:spPr/>
    </dgm:pt>
    <dgm:pt modelId="{6A5EBC7F-2BE3-4066-8A7A-7B4E32ADF1B4}" type="pres">
      <dgm:prSet presAssocID="{3F9398C8-BD21-4697-B6A3-A9BD078E467C}" presName="hierChild4" presStyleCnt="0"/>
      <dgm:spPr/>
    </dgm:pt>
    <dgm:pt modelId="{75F7016C-28DF-469D-A2A3-E562485753C1}" type="pres">
      <dgm:prSet presAssocID="{D6FFCC5F-6324-4178-99AA-896ACB366C65}" presName="Name37" presStyleLbl="parChTrans1D3" presStyleIdx="0" presStyleCnt="11"/>
      <dgm:spPr/>
    </dgm:pt>
    <dgm:pt modelId="{F177641C-046D-452F-8E93-D21E0CEE3C02}" type="pres">
      <dgm:prSet presAssocID="{23060A04-433A-47D8-955F-AE3098BE93A3}" presName="hierRoot2" presStyleCnt="0">
        <dgm:presLayoutVars>
          <dgm:hierBranch val="init"/>
        </dgm:presLayoutVars>
      </dgm:prSet>
      <dgm:spPr/>
    </dgm:pt>
    <dgm:pt modelId="{76FDD74A-D3F9-417A-8330-68868EB810E3}" type="pres">
      <dgm:prSet presAssocID="{23060A04-433A-47D8-955F-AE3098BE93A3}" presName="rootComposite" presStyleCnt="0"/>
      <dgm:spPr/>
    </dgm:pt>
    <dgm:pt modelId="{ECD435C1-5055-469B-B849-7D9D74EA6FEA}" type="pres">
      <dgm:prSet presAssocID="{23060A04-433A-47D8-955F-AE3098BE93A3}" presName="rootText" presStyleLbl="node3" presStyleIdx="0" presStyleCnt="11">
        <dgm:presLayoutVars>
          <dgm:chPref val="3"/>
        </dgm:presLayoutVars>
      </dgm:prSet>
      <dgm:spPr/>
    </dgm:pt>
    <dgm:pt modelId="{6CE1EFA3-BD27-4A28-867F-3EC6E9F5DDC5}" type="pres">
      <dgm:prSet presAssocID="{23060A04-433A-47D8-955F-AE3098BE93A3}" presName="rootConnector" presStyleLbl="node3" presStyleIdx="0" presStyleCnt="11"/>
      <dgm:spPr/>
    </dgm:pt>
    <dgm:pt modelId="{B9ED0FC7-4FDB-47F4-BF7B-759C39BA016A}" type="pres">
      <dgm:prSet presAssocID="{23060A04-433A-47D8-955F-AE3098BE93A3}" presName="hierChild4" presStyleCnt="0"/>
      <dgm:spPr/>
    </dgm:pt>
    <dgm:pt modelId="{2DFA63CA-6FD0-42A2-94CF-CECFB184B6EE}" type="pres">
      <dgm:prSet presAssocID="{23060A04-433A-47D8-955F-AE3098BE93A3}" presName="hierChild5" presStyleCnt="0"/>
      <dgm:spPr/>
    </dgm:pt>
    <dgm:pt modelId="{697FA500-3C2F-4C89-B789-016E763ABEB8}" type="pres">
      <dgm:prSet presAssocID="{48C64053-9F9E-45E6-A038-72C666357CCF}" presName="Name37" presStyleLbl="parChTrans1D3" presStyleIdx="1" presStyleCnt="11"/>
      <dgm:spPr/>
    </dgm:pt>
    <dgm:pt modelId="{D4224555-76E0-4B75-8D04-CC15ADB8A777}" type="pres">
      <dgm:prSet presAssocID="{73BC2187-7741-4869-82A0-30908F58042A}" presName="hierRoot2" presStyleCnt="0">
        <dgm:presLayoutVars>
          <dgm:hierBranch val="init"/>
        </dgm:presLayoutVars>
      </dgm:prSet>
      <dgm:spPr/>
    </dgm:pt>
    <dgm:pt modelId="{CA5BF365-3630-48F3-AA40-6C72E651365E}" type="pres">
      <dgm:prSet presAssocID="{73BC2187-7741-4869-82A0-30908F58042A}" presName="rootComposite" presStyleCnt="0"/>
      <dgm:spPr/>
    </dgm:pt>
    <dgm:pt modelId="{2A2844D8-453B-4A76-AB32-C31D51404E50}" type="pres">
      <dgm:prSet presAssocID="{73BC2187-7741-4869-82A0-30908F58042A}" presName="rootText" presStyleLbl="node3" presStyleIdx="1" presStyleCnt="11">
        <dgm:presLayoutVars>
          <dgm:chPref val="3"/>
        </dgm:presLayoutVars>
      </dgm:prSet>
      <dgm:spPr/>
    </dgm:pt>
    <dgm:pt modelId="{E7CC1D24-3D5A-4F74-B97B-F1E25840C99E}" type="pres">
      <dgm:prSet presAssocID="{73BC2187-7741-4869-82A0-30908F58042A}" presName="rootConnector" presStyleLbl="node3" presStyleIdx="1" presStyleCnt="11"/>
      <dgm:spPr/>
    </dgm:pt>
    <dgm:pt modelId="{D32E1ACC-FAFA-4F3E-9507-3DFD0363EB0E}" type="pres">
      <dgm:prSet presAssocID="{73BC2187-7741-4869-82A0-30908F58042A}" presName="hierChild4" presStyleCnt="0"/>
      <dgm:spPr/>
    </dgm:pt>
    <dgm:pt modelId="{A2A4D118-C90E-4D95-AF56-73C10586B0A3}" type="pres">
      <dgm:prSet presAssocID="{73BC2187-7741-4869-82A0-30908F58042A}" presName="hierChild5" presStyleCnt="0"/>
      <dgm:spPr/>
    </dgm:pt>
    <dgm:pt modelId="{78A00134-2694-414D-8184-8E091FEF3C82}" type="pres">
      <dgm:prSet presAssocID="{1DE970F1-1157-45F1-A3DE-BC13D2CC3393}" presName="Name37" presStyleLbl="parChTrans1D3" presStyleIdx="2" presStyleCnt="11"/>
      <dgm:spPr/>
    </dgm:pt>
    <dgm:pt modelId="{B24B76DF-010D-4E96-8A4B-3D5AB088319F}" type="pres">
      <dgm:prSet presAssocID="{58035D29-E3DD-48EF-A442-A750C339071D}" presName="hierRoot2" presStyleCnt="0">
        <dgm:presLayoutVars>
          <dgm:hierBranch val="init"/>
        </dgm:presLayoutVars>
      </dgm:prSet>
      <dgm:spPr/>
    </dgm:pt>
    <dgm:pt modelId="{56591E0C-32DF-4D22-A3A9-2057D14DB26F}" type="pres">
      <dgm:prSet presAssocID="{58035D29-E3DD-48EF-A442-A750C339071D}" presName="rootComposite" presStyleCnt="0"/>
      <dgm:spPr/>
    </dgm:pt>
    <dgm:pt modelId="{FB5003DF-C0A3-4B8B-ACFD-1057EC3991E6}" type="pres">
      <dgm:prSet presAssocID="{58035D29-E3DD-48EF-A442-A750C339071D}" presName="rootText" presStyleLbl="node3" presStyleIdx="2" presStyleCnt="11">
        <dgm:presLayoutVars>
          <dgm:chPref val="3"/>
        </dgm:presLayoutVars>
      </dgm:prSet>
      <dgm:spPr/>
    </dgm:pt>
    <dgm:pt modelId="{76B01BC2-6284-447F-BB66-75CCE9FF22C3}" type="pres">
      <dgm:prSet presAssocID="{58035D29-E3DD-48EF-A442-A750C339071D}" presName="rootConnector" presStyleLbl="node3" presStyleIdx="2" presStyleCnt="11"/>
      <dgm:spPr/>
    </dgm:pt>
    <dgm:pt modelId="{67753033-2F9A-4D41-883F-A488827AA5D5}" type="pres">
      <dgm:prSet presAssocID="{58035D29-E3DD-48EF-A442-A750C339071D}" presName="hierChild4" presStyleCnt="0"/>
      <dgm:spPr/>
    </dgm:pt>
    <dgm:pt modelId="{8EA2478C-0924-4F3B-850D-EF71BE7CE6D1}" type="pres">
      <dgm:prSet presAssocID="{58035D29-E3DD-48EF-A442-A750C339071D}" presName="hierChild5" presStyleCnt="0"/>
      <dgm:spPr/>
    </dgm:pt>
    <dgm:pt modelId="{C8A6BFC7-4D39-4B79-AE0C-8450F0D676EA}" type="pres">
      <dgm:prSet presAssocID="{3F9398C8-BD21-4697-B6A3-A9BD078E467C}" presName="hierChild5" presStyleCnt="0"/>
      <dgm:spPr/>
    </dgm:pt>
    <dgm:pt modelId="{2C396E1F-C4A9-44A1-A9FC-D34E6E5263DF}" type="pres">
      <dgm:prSet presAssocID="{CF9A5DBF-CA5B-43E4-8CCE-B950F1D3478A}" presName="Name37" presStyleLbl="parChTrans1D2" presStyleIdx="1" presStyleCnt="3"/>
      <dgm:spPr/>
    </dgm:pt>
    <dgm:pt modelId="{83174EBE-0D6A-4497-B5CA-EF74C421E055}" type="pres">
      <dgm:prSet presAssocID="{0F0CA09A-98CF-48EF-A8BF-3E9D7096AF9A}" presName="hierRoot2" presStyleCnt="0">
        <dgm:presLayoutVars>
          <dgm:hierBranch val="init"/>
        </dgm:presLayoutVars>
      </dgm:prSet>
      <dgm:spPr/>
    </dgm:pt>
    <dgm:pt modelId="{3C67B03F-53F2-4D01-80C5-183A1F85C9D8}" type="pres">
      <dgm:prSet presAssocID="{0F0CA09A-98CF-48EF-A8BF-3E9D7096AF9A}" presName="rootComposite" presStyleCnt="0"/>
      <dgm:spPr/>
    </dgm:pt>
    <dgm:pt modelId="{0813FE00-2086-4D22-A89A-5644DE09CA5D}" type="pres">
      <dgm:prSet presAssocID="{0F0CA09A-98CF-48EF-A8BF-3E9D7096AF9A}" presName="rootText" presStyleLbl="node2" presStyleIdx="1" presStyleCnt="3">
        <dgm:presLayoutVars>
          <dgm:chPref val="3"/>
        </dgm:presLayoutVars>
      </dgm:prSet>
      <dgm:spPr/>
    </dgm:pt>
    <dgm:pt modelId="{C1F2A404-A541-46C1-B41B-A464C61AD352}" type="pres">
      <dgm:prSet presAssocID="{0F0CA09A-98CF-48EF-A8BF-3E9D7096AF9A}" presName="rootConnector" presStyleLbl="node2" presStyleIdx="1" presStyleCnt="3"/>
      <dgm:spPr/>
    </dgm:pt>
    <dgm:pt modelId="{0E800976-5432-4AC6-B090-118B46BC7748}" type="pres">
      <dgm:prSet presAssocID="{0F0CA09A-98CF-48EF-A8BF-3E9D7096AF9A}" presName="hierChild4" presStyleCnt="0"/>
      <dgm:spPr/>
    </dgm:pt>
    <dgm:pt modelId="{B8E688B2-63FC-4AAF-95C6-08A0A0383595}" type="pres">
      <dgm:prSet presAssocID="{36071E77-03FA-4F98-9AEF-CC629FA02935}" presName="Name37" presStyleLbl="parChTrans1D3" presStyleIdx="3" presStyleCnt="11"/>
      <dgm:spPr/>
    </dgm:pt>
    <dgm:pt modelId="{37AA8A8A-641D-40F6-AC25-402F529DFFBA}" type="pres">
      <dgm:prSet presAssocID="{FBDF69CD-D39B-4DA4-9CE7-9B892C05D7DC}" presName="hierRoot2" presStyleCnt="0">
        <dgm:presLayoutVars>
          <dgm:hierBranch val="init"/>
        </dgm:presLayoutVars>
      </dgm:prSet>
      <dgm:spPr/>
    </dgm:pt>
    <dgm:pt modelId="{9CB6B7CD-396A-42E9-A20D-4B4442D36CF9}" type="pres">
      <dgm:prSet presAssocID="{FBDF69CD-D39B-4DA4-9CE7-9B892C05D7DC}" presName="rootComposite" presStyleCnt="0"/>
      <dgm:spPr/>
    </dgm:pt>
    <dgm:pt modelId="{EB642517-E7E5-45B2-99AB-86B4E265DD0D}" type="pres">
      <dgm:prSet presAssocID="{FBDF69CD-D39B-4DA4-9CE7-9B892C05D7DC}" presName="rootText" presStyleLbl="node3" presStyleIdx="3" presStyleCnt="11">
        <dgm:presLayoutVars>
          <dgm:chPref val="3"/>
        </dgm:presLayoutVars>
      </dgm:prSet>
      <dgm:spPr/>
    </dgm:pt>
    <dgm:pt modelId="{9C4D7F6E-74E9-4504-AA98-C37A168BF556}" type="pres">
      <dgm:prSet presAssocID="{FBDF69CD-D39B-4DA4-9CE7-9B892C05D7DC}" presName="rootConnector" presStyleLbl="node3" presStyleIdx="3" presStyleCnt="11"/>
      <dgm:spPr/>
    </dgm:pt>
    <dgm:pt modelId="{021A2379-4F7A-4780-AFAE-2D4BF42EC8B1}" type="pres">
      <dgm:prSet presAssocID="{FBDF69CD-D39B-4DA4-9CE7-9B892C05D7DC}" presName="hierChild4" presStyleCnt="0"/>
      <dgm:spPr/>
    </dgm:pt>
    <dgm:pt modelId="{3A966D2A-DA5D-448B-9949-854B8DDC6A0D}" type="pres">
      <dgm:prSet presAssocID="{FBDF69CD-D39B-4DA4-9CE7-9B892C05D7DC}" presName="hierChild5" presStyleCnt="0"/>
      <dgm:spPr/>
    </dgm:pt>
    <dgm:pt modelId="{7B30D6D3-A2DC-46BD-A89F-2A4F049B2E05}" type="pres">
      <dgm:prSet presAssocID="{69DC63A2-8789-4933-A6EA-E06EF3410F71}" presName="Name37" presStyleLbl="parChTrans1D3" presStyleIdx="4" presStyleCnt="11"/>
      <dgm:spPr/>
    </dgm:pt>
    <dgm:pt modelId="{AF9DEB37-B148-4D94-846E-60F8C071E888}" type="pres">
      <dgm:prSet presAssocID="{B43D8633-A191-4CA9-8D7C-99607FC737D3}" presName="hierRoot2" presStyleCnt="0">
        <dgm:presLayoutVars>
          <dgm:hierBranch val="init"/>
        </dgm:presLayoutVars>
      </dgm:prSet>
      <dgm:spPr/>
    </dgm:pt>
    <dgm:pt modelId="{5514A07D-329A-44E7-AFC6-15052A339004}" type="pres">
      <dgm:prSet presAssocID="{B43D8633-A191-4CA9-8D7C-99607FC737D3}" presName="rootComposite" presStyleCnt="0"/>
      <dgm:spPr/>
    </dgm:pt>
    <dgm:pt modelId="{81DDF889-6D56-4A2C-B2FD-7574F4268B69}" type="pres">
      <dgm:prSet presAssocID="{B43D8633-A191-4CA9-8D7C-99607FC737D3}" presName="rootText" presStyleLbl="node3" presStyleIdx="4" presStyleCnt="11">
        <dgm:presLayoutVars>
          <dgm:chPref val="3"/>
        </dgm:presLayoutVars>
      </dgm:prSet>
      <dgm:spPr/>
    </dgm:pt>
    <dgm:pt modelId="{30B4CD39-33B9-4E46-BF90-D8DAB2C32F50}" type="pres">
      <dgm:prSet presAssocID="{B43D8633-A191-4CA9-8D7C-99607FC737D3}" presName="rootConnector" presStyleLbl="node3" presStyleIdx="4" presStyleCnt="11"/>
      <dgm:spPr/>
    </dgm:pt>
    <dgm:pt modelId="{EE07E5F6-9704-4EF2-82CD-25A84E97FFA8}" type="pres">
      <dgm:prSet presAssocID="{B43D8633-A191-4CA9-8D7C-99607FC737D3}" presName="hierChild4" presStyleCnt="0"/>
      <dgm:spPr/>
    </dgm:pt>
    <dgm:pt modelId="{988FA4C5-E8F8-4DFF-A271-74C5CDCE01C9}" type="pres">
      <dgm:prSet presAssocID="{B43D8633-A191-4CA9-8D7C-99607FC737D3}" presName="hierChild5" presStyleCnt="0"/>
      <dgm:spPr/>
    </dgm:pt>
    <dgm:pt modelId="{CD0EDF97-7F59-4D2A-A0E9-8658BBCE5E2F}" type="pres">
      <dgm:prSet presAssocID="{4EBC4649-D4E8-4596-874B-02A16544B441}" presName="Name37" presStyleLbl="parChTrans1D3" presStyleIdx="5" presStyleCnt="11"/>
      <dgm:spPr/>
    </dgm:pt>
    <dgm:pt modelId="{D3F966E2-D4FE-4E4B-B421-566DC63EA78A}" type="pres">
      <dgm:prSet presAssocID="{D3D64239-BAD9-4F2F-A8C7-81B1C6C785B5}" presName="hierRoot2" presStyleCnt="0">
        <dgm:presLayoutVars>
          <dgm:hierBranch val="init"/>
        </dgm:presLayoutVars>
      </dgm:prSet>
      <dgm:spPr/>
    </dgm:pt>
    <dgm:pt modelId="{5C523F0B-881F-4276-9ED5-526EA6B3FD9C}" type="pres">
      <dgm:prSet presAssocID="{D3D64239-BAD9-4F2F-A8C7-81B1C6C785B5}" presName="rootComposite" presStyleCnt="0"/>
      <dgm:spPr/>
    </dgm:pt>
    <dgm:pt modelId="{26023C3E-670E-4228-BED3-5259431AB0BF}" type="pres">
      <dgm:prSet presAssocID="{D3D64239-BAD9-4F2F-A8C7-81B1C6C785B5}" presName="rootText" presStyleLbl="node3" presStyleIdx="5" presStyleCnt="11">
        <dgm:presLayoutVars>
          <dgm:chPref val="3"/>
        </dgm:presLayoutVars>
      </dgm:prSet>
      <dgm:spPr/>
    </dgm:pt>
    <dgm:pt modelId="{8225DA8B-AC38-40F3-898F-E6F70F2DB18B}" type="pres">
      <dgm:prSet presAssocID="{D3D64239-BAD9-4F2F-A8C7-81B1C6C785B5}" presName="rootConnector" presStyleLbl="node3" presStyleIdx="5" presStyleCnt="11"/>
      <dgm:spPr/>
    </dgm:pt>
    <dgm:pt modelId="{803243FA-AA40-46AC-B573-47A86FFDF884}" type="pres">
      <dgm:prSet presAssocID="{D3D64239-BAD9-4F2F-A8C7-81B1C6C785B5}" presName="hierChild4" presStyleCnt="0"/>
      <dgm:spPr/>
    </dgm:pt>
    <dgm:pt modelId="{31B6469A-C816-48AC-A7C1-C65D3747D1D0}" type="pres">
      <dgm:prSet presAssocID="{D3D64239-BAD9-4F2F-A8C7-81B1C6C785B5}" presName="hierChild5" presStyleCnt="0"/>
      <dgm:spPr/>
    </dgm:pt>
    <dgm:pt modelId="{823BC1C0-3E8A-497E-8463-9057E58D7AF8}" type="pres">
      <dgm:prSet presAssocID="{FD346CDF-CA67-4F50-831D-9C1DC5BFBF17}" presName="Name37" presStyleLbl="parChTrans1D3" presStyleIdx="6" presStyleCnt="11"/>
      <dgm:spPr/>
    </dgm:pt>
    <dgm:pt modelId="{7884D587-85CA-46E6-90A1-275E31964A6F}" type="pres">
      <dgm:prSet presAssocID="{3CB89AEA-1BBE-4A09-A3BF-E2207C20858C}" presName="hierRoot2" presStyleCnt="0">
        <dgm:presLayoutVars>
          <dgm:hierBranch val="init"/>
        </dgm:presLayoutVars>
      </dgm:prSet>
      <dgm:spPr/>
    </dgm:pt>
    <dgm:pt modelId="{1CE1A960-B9E2-4E59-89ED-142FFED0DC42}" type="pres">
      <dgm:prSet presAssocID="{3CB89AEA-1BBE-4A09-A3BF-E2207C20858C}" presName="rootComposite" presStyleCnt="0"/>
      <dgm:spPr/>
    </dgm:pt>
    <dgm:pt modelId="{B364D667-71CD-4C89-B5E4-DE49012420F8}" type="pres">
      <dgm:prSet presAssocID="{3CB89AEA-1BBE-4A09-A3BF-E2207C20858C}" presName="rootText" presStyleLbl="node3" presStyleIdx="6" presStyleCnt="11">
        <dgm:presLayoutVars>
          <dgm:chPref val="3"/>
        </dgm:presLayoutVars>
      </dgm:prSet>
      <dgm:spPr/>
    </dgm:pt>
    <dgm:pt modelId="{C63690B2-0D6D-4025-A127-CEA8F40C3F5A}" type="pres">
      <dgm:prSet presAssocID="{3CB89AEA-1BBE-4A09-A3BF-E2207C20858C}" presName="rootConnector" presStyleLbl="node3" presStyleIdx="6" presStyleCnt="11"/>
      <dgm:spPr/>
    </dgm:pt>
    <dgm:pt modelId="{5775A017-6621-4BB5-B076-A498C9A9119B}" type="pres">
      <dgm:prSet presAssocID="{3CB89AEA-1BBE-4A09-A3BF-E2207C20858C}" presName="hierChild4" presStyleCnt="0"/>
      <dgm:spPr/>
    </dgm:pt>
    <dgm:pt modelId="{82A6C721-273F-4E3C-B356-D1A0D07F6A4F}" type="pres">
      <dgm:prSet presAssocID="{3CB89AEA-1BBE-4A09-A3BF-E2207C20858C}" presName="hierChild5" presStyleCnt="0"/>
      <dgm:spPr/>
    </dgm:pt>
    <dgm:pt modelId="{B3D103CB-7198-4D1E-B000-687DB8CF574D}" type="pres">
      <dgm:prSet presAssocID="{0F0CA09A-98CF-48EF-A8BF-3E9D7096AF9A}" presName="hierChild5" presStyleCnt="0"/>
      <dgm:spPr/>
    </dgm:pt>
    <dgm:pt modelId="{059CE0C3-807F-49D5-8CEF-F23EC0150323}" type="pres">
      <dgm:prSet presAssocID="{73311F53-50C3-492F-B770-E3EC6ADA96FA}" presName="Name37" presStyleLbl="parChTrans1D2" presStyleIdx="2" presStyleCnt="3"/>
      <dgm:spPr/>
    </dgm:pt>
    <dgm:pt modelId="{823E68D9-0BA9-4424-94AD-EFDADC922261}" type="pres">
      <dgm:prSet presAssocID="{C3EE5CC9-B5F2-436E-B336-17DADC7845C2}" presName="hierRoot2" presStyleCnt="0">
        <dgm:presLayoutVars>
          <dgm:hierBranch val="init"/>
        </dgm:presLayoutVars>
      </dgm:prSet>
      <dgm:spPr/>
    </dgm:pt>
    <dgm:pt modelId="{423FEA50-07F2-41CE-8BEC-80242610C6D5}" type="pres">
      <dgm:prSet presAssocID="{C3EE5CC9-B5F2-436E-B336-17DADC7845C2}" presName="rootComposite" presStyleCnt="0"/>
      <dgm:spPr/>
    </dgm:pt>
    <dgm:pt modelId="{01EC4780-24CB-4477-B496-BD972A5BF54C}" type="pres">
      <dgm:prSet presAssocID="{C3EE5CC9-B5F2-436E-B336-17DADC7845C2}" presName="rootText" presStyleLbl="node2" presStyleIdx="2" presStyleCnt="3">
        <dgm:presLayoutVars>
          <dgm:chPref val="3"/>
        </dgm:presLayoutVars>
      </dgm:prSet>
      <dgm:spPr/>
    </dgm:pt>
    <dgm:pt modelId="{2E7DDF1D-101E-4CCA-9DE5-8817212409B9}" type="pres">
      <dgm:prSet presAssocID="{C3EE5CC9-B5F2-436E-B336-17DADC7845C2}" presName="rootConnector" presStyleLbl="node2" presStyleIdx="2" presStyleCnt="3"/>
      <dgm:spPr/>
    </dgm:pt>
    <dgm:pt modelId="{0FBF70F3-7295-485E-9D53-E1B70AAA12C7}" type="pres">
      <dgm:prSet presAssocID="{C3EE5CC9-B5F2-436E-B336-17DADC7845C2}" presName="hierChild4" presStyleCnt="0"/>
      <dgm:spPr/>
    </dgm:pt>
    <dgm:pt modelId="{35298046-5A15-4004-B158-7E60841BAA35}" type="pres">
      <dgm:prSet presAssocID="{B0D65BD4-2C22-48C4-A502-4E54A888A33E}" presName="Name37" presStyleLbl="parChTrans1D3" presStyleIdx="7" presStyleCnt="11"/>
      <dgm:spPr/>
    </dgm:pt>
    <dgm:pt modelId="{5DAFABAC-ED36-4C1B-BCE3-0E42CB945110}" type="pres">
      <dgm:prSet presAssocID="{14EF606D-C116-42F2-B1E4-051576901F54}" presName="hierRoot2" presStyleCnt="0">
        <dgm:presLayoutVars>
          <dgm:hierBranch val="init"/>
        </dgm:presLayoutVars>
      </dgm:prSet>
      <dgm:spPr/>
    </dgm:pt>
    <dgm:pt modelId="{A70BE06E-E4E7-4229-921A-1C0F4CE703D6}" type="pres">
      <dgm:prSet presAssocID="{14EF606D-C116-42F2-B1E4-051576901F54}" presName="rootComposite" presStyleCnt="0"/>
      <dgm:spPr/>
    </dgm:pt>
    <dgm:pt modelId="{2F2FAEC8-E2A1-439F-A125-BDE2748919F6}" type="pres">
      <dgm:prSet presAssocID="{14EF606D-C116-42F2-B1E4-051576901F54}" presName="rootText" presStyleLbl="node3" presStyleIdx="7" presStyleCnt="11">
        <dgm:presLayoutVars>
          <dgm:chPref val="3"/>
        </dgm:presLayoutVars>
      </dgm:prSet>
      <dgm:spPr/>
    </dgm:pt>
    <dgm:pt modelId="{BD030D4B-5E9D-4266-A2A7-F17B50EC7D86}" type="pres">
      <dgm:prSet presAssocID="{14EF606D-C116-42F2-B1E4-051576901F54}" presName="rootConnector" presStyleLbl="node3" presStyleIdx="7" presStyleCnt="11"/>
      <dgm:spPr/>
    </dgm:pt>
    <dgm:pt modelId="{7EE35A68-3F15-4876-BE9E-BF2C9B2CBAC8}" type="pres">
      <dgm:prSet presAssocID="{14EF606D-C116-42F2-B1E4-051576901F54}" presName="hierChild4" presStyleCnt="0"/>
      <dgm:spPr/>
    </dgm:pt>
    <dgm:pt modelId="{C211288F-974A-479E-88E4-5D1850420FCF}" type="pres">
      <dgm:prSet presAssocID="{14EF606D-C116-42F2-B1E4-051576901F54}" presName="hierChild5" presStyleCnt="0"/>
      <dgm:spPr/>
    </dgm:pt>
    <dgm:pt modelId="{EEF38BD5-3506-4C43-A5C1-995258539008}" type="pres">
      <dgm:prSet presAssocID="{1E8B0CE7-E5FB-47B3-8377-92F11CA4BB80}" presName="Name37" presStyleLbl="parChTrans1D3" presStyleIdx="8" presStyleCnt="11"/>
      <dgm:spPr/>
    </dgm:pt>
    <dgm:pt modelId="{3981E493-3ACF-43F9-B160-DE258C27BF68}" type="pres">
      <dgm:prSet presAssocID="{86CF3E5F-568F-4389-9B86-4867B2274808}" presName="hierRoot2" presStyleCnt="0">
        <dgm:presLayoutVars>
          <dgm:hierBranch val="init"/>
        </dgm:presLayoutVars>
      </dgm:prSet>
      <dgm:spPr/>
    </dgm:pt>
    <dgm:pt modelId="{9F2C1C26-A38D-4F0A-9017-48BF879192BA}" type="pres">
      <dgm:prSet presAssocID="{86CF3E5F-568F-4389-9B86-4867B2274808}" presName="rootComposite" presStyleCnt="0"/>
      <dgm:spPr/>
    </dgm:pt>
    <dgm:pt modelId="{D2E62D8A-37F8-46C0-9103-9F0E833605F4}" type="pres">
      <dgm:prSet presAssocID="{86CF3E5F-568F-4389-9B86-4867B2274808}" presName="rootText" presStyleLbl="node3" presStyleIdx="8" presStyleCnt="11">
        <dgm:presLayoutVars>
          <dgm:chPref val="3"/>
        </dgm:presLayoutVars>
      </dgm:prSet>
      <dgm:spPr/>
    </dgm:pt>
    <dgm:pt modelId="{426FCD2D-638C-4C59-BB0A-2E0C39C5201D}" type="pres">
      <dgm:prSet presAssocID="{86CF3E5F-568F-4389-9B86-4867B2274808}" presName="rootConnector" presStyleLbl="node3" presStyleIdx="8" presStyleCnt="11"/>
      <dgm:spPr/>
    </dgm:pt>
    <dgm:pt modelId="{A1CB6ACB-2760-4F9D-8C76-48D6C060D185}" type="pres">
      <dgm:prSet presAssocID="{86CF3E5F-568F-4389-9B86-4867B2274808}" presName="hierChild4" presStyleCnt="0"/>
      <dgm:spPr/>
    </dgm:pt>
    <dgm:pt modelId="{D39740AE-E59D-4418-9301-CA49B7D9DAA5}" type="pres">
      <dgm:prSet presAssocID="{86CF3E5F-568F-4389-9B86-4867B2274808}" presName="hierChild5" presStyleCnt="0"/>
      <dgm:spPr/>
    </dgm:pt>
    <dgm:pt modelId="{6F9A7A34-A1D3-4FAB-BE3F-CD3952CB8195}" type="pres">
      <dgm:prSet presAssocID="{18AFBF3E-E260-446D-9DC7-C2E9D9C6F8BD}" presName="Name37" presStyleLbl="parChTrans1D3" presStyleIdx="9" presStyleCnt="11"/>
      <dgm:spPr/>
    </dgm:pt>
    <dgm:pt modelId="{4190B4B9-0E26-453B-9EE3-607122AAEAF5}" type="pres">
      <dgm:prSet presAssocID="{07B92D13-D187-401F-AC38-9BA6392E4E62}" presName="hierRoot2" presStyleCnt="0">
        <dgm:presLayoutVars>
          <dgm:hierBranch val="init"/>
        </dgm:presLayoutVars>
      </dgm:prSet>
      <dgm:spPr/>
    </dgm:pt>
    <dgm:pt modelId="{37D09020-6EA6-4C6A-8880-B9F63A1C3C4D}" type="pres">
      <dgm:prSet presAssocID="{07B92D13-D187-401F-AC38-9BA6392E4E62}" presName="rootComposite" presStyleCnt="0"/>
      <dgm:spPr/>
    </dgm:pt>
    <dgm:pt modelId="{BF315437-866A-4A0D-9485-2172C78489FD}" type="pres">
      <dgm:prSet presAssocID="{07B92D13-D187-401F-AC38-9BA6392E4E62}" presName="rootText" presStyleLbl="node3" presStyleIdx="9" presStyleCnt="11">
        <dgm:presLayoutVars>
          <dgm:chPref val="3"/>
        </dgm:presLayoutVars>
      </dgm:prSet>
      <dgm:spPr/>
    </dgm:pt>
    <dgm:pt modelId="{C4EC28AE-E793-4CD5-BEF5-9DEA1A674C26}" type="pres">
      <dgm:prSet presAssocID="{07B92D13-D187-401F-AC38-9BA6392E4E62}" presName="rootConnector" presStyleLbl="node3" presStyleIdx="9" presStyleCnt="11"/>
      <dgm:spPr/>
    </dgm:pt>
    <dgm:pt modelId="{FE73D3FC-961C-4B91-8A48-47892AB37A72}" type="pres">
      <dgm:prSet presAssocID="{07B92D13-D187-401F-AC38-9BA6392E4E62}" presName="hierChild4" presStyleCnt="0"/>
      <dgm:spPr/>
    </dgm:pt>
    <dgm:pt modelId="{D7B9CB24-26C4-4EE0-8E25-B488FF2FDE46}" type="pres">
      <dgm:prSet presAssocID="{07B92D13-D187-401F-AC38-9BA6392E4E62}" presName="hierChild5" presStyleCnt="0"/>
      <dgm:spPr/>
    </dgm:pt>
    <dgm:pt modelId="{0F1A2B3D-A1D1-4400-AB3C-72A2293DF86B}" type="pres">
      <dgm:prSet presAssocID="{5F249134-01B2-413E-86B9-99D5D67E7F0C}" presName="Name37" presStyleLbl="parChTrans1D3" presStyleIdx="10" presStyleCnt="11"/>
      <dgm:spPr/>
    </dgm:pt>
    <dgm:pt modelId="{B02E5187-B951-41FA-828C-C07BA7815B9F}" type="pres">
      <dgm:prSet presAssocID="{99CA60BE-DCBF-4623-9963-87D1BB47C9DF}" presName="hierRoot2" presStyleCnt="0">
        <dgm:presLayoutVars>
          <dgm:hierBranch val="init"/>
        </dgm:presLayoutVars>
      </dgm:prSet>
      <dgm:spPr/>
    </dgm:pt>
    <dgm:pt modelId="{045F18B6-6578-4EFF-ABC6-F874ED4100C6}" type="pres">
      <dgm:prSet presAssocID="{99CA60BE-DCBF-4623-9963-87D1BB47C9DF}" presName="rootComposite" presStyleCnt="0"/>
      <dgm:spPr/>
    </dgm:pt>
    <dgm:pt modelId="{BF0440C7-5996-4373-A3C9-3411A705D3E6}" type="pres">
      <dgm:prSet presAssocID="{99CA60BE-DCBF-4623-9963-87D1BB47C9DF}" presName="rootText" presStyleLbl="node3" presStyleIdx="10" presStyleCnt="11">
        <dgm:presLayoutVars>
          <dgm:chPref val="3"/>
        </dgm:presLayoutVars>
      </dgm:prSet>
      <dgm:spPr/>
    </dgm:pt>
    <dgm:pt modelId="{DE5824D4-5E1E-4B44-A1A0-C298D8F0EF9A}" type="pres">
      <dgm:prSet presAssocID="{99CA60BE-DCBF-4623-9963-87D1BB47C9DF}" presName="rootConnector" presStyleLbl="node3" presStyleIdx="10" presStyleCnt="11"/>
      <dgm:spPr/>
    </dgm:pt>
    <dgm:pt modelId="{70765811-E524-4C94-A5AB-1840FF3C516B}" type="pres">
      <dgm:prSet presAssocID="{99CA60BE-DCBF-4623-9963-87D1BB47C9DF}" presName="hierChild4" presStyleCnt="0"/>
      <dgm:spPr/>
    </dgm:pt>
    <dgm:pt modelId="{3FE1C3B9-23D8-4004-8FBE-D9564A58BEF4}" type="pres">
      <dgm:prSet presAssocID="{99CA60BE-DCBF-4623-9963-87D1BB47C9DF}" presName="hierChild5" presStyleCnt="0"/>
      <dgm:spPr/>
    </dgm:pt>
    <dgm:pt modelId="{1E8AF146-B389-4994-B3E1-6B789C01D9F7}" type="pres">
      <dgm:prSet presAssocID="{C3EE5CC9-B5F2-436E-B336-17DADC7845C2}" presName="hierChild5" presStyleCnt="0"/>
      <dgm:spPr/>
    </dgm:pt>
    <dgm:pt modelId="{A70B790C-54B9-48F3-828A-9DF0BDE35C9F}" type="pres">
      <dgm:prSet presAssocID="{4918F30A-0EAF-466A-816D-F005336A746D}" presName="hierChild3" presStyleCnt="0"/>
      <dgm:spPr/>
    </dgm:pt>
  </dgm:ptLst>
  <dgm:cxnLst>
    <dgm:cxn modelId="{39E70902-CA9E-4994-972B-6CB2CFE8FA7D}" type="presOf" srcId="{CF9A5DBF-CA5B-43E4-8CCE-B950F1D3478A}" destId="{2C396E1F-C4A9-44A1-A9FC-D34E6E5263DF}" srcOrd="0" destOrd="0" presId="urn:microsoft.com/office/officeart/2005/8/layout/orgChart1"/>
    <dgm:cxn modelId="{CB1C3802-39FB-48F2-B5FA-AC3575ECAF69}" srcId="{349AFE5C-7FBA-4F77-ACFF-E935F1EAB9CD}" destId="{4918F30A-0EAF-466A-816D-F005336A746D}" srcOrd="0" destOrd="0" parTransId="{0EC901C0-E441-488F-9773-01FF90B54EFA}" sibTransId="{5B701AD3-4E22-4DA2-BF81-1155CF929387}"/>
    <dgm:cxn modelId="{2F993209-AF80-4471-B89B-1DD6A12C574B}" type="presOf" srcId="{D3D64239-BAD9-4F2F-A8C7-81B1C6C785B5}" destId="{26023C3E-670E-4228-BED3-5259431AB0BF}" srcOrd="0" destOrd="0" presId="urn:microsoft.com/office/officeart/2005/8/layout/orgChart1"/>
    <dgm:cxn modelId="{A6485E11-62B6-4B0F-8D03-E42037FB2794}" type="presOf" srcId="{58035D29-E3DD-48EF-A442-A750C339071D}" destId="{FB5003DF-C0A3-4B8B-ACFD-1057EC3991E6}" srcOrd="0" destOrd="0" presId="urn:microsoft.com/office/officeart/2005/8/layout/orgChart1"/>
    <dgm:cxn modelId="{02C36319-4999-4EE9-87FD-54DA0C323371}" type="presOf" srcId="{1D6F9E4F-B861-4DCE-8BBA-D0488421C0C1}" destId="{BDABDF82-31C5-4732-8CEB-23A14F0230A4}" srcOrd="0" destOrd="0" presId="urn:microsoft.com/office/officeart/2005/8/layout/orgChart1"/>
    <dgm:cxn modelId="{EE01A01C-A143-4C9C-B65E-B0330D33C738}" type="presOf" srcId="{14EF606D-C116-42F2-B1E4-051576901F54}" destId="{2F2FAEC8-E2A1-439F-A125-BDE2748919F6}" srcOrd="0" destOrd="0" presId="urn:microsoft.com/office/officeart/2005/8/layout/orgChart1"/>
    <dgm:cxn modelId="{161F071F-61B7-49F9-B688-86585F1A9FF4}" srcId="{3F9398C8-BD21-4697-B6A3-A9BD078E467C}" destId="{23060A04-433A-47D8-955F-AE3098BE93A3}" srcOrd="0" destOrd="0" parTransId="{D6FFCC5F-6324-4178-99AA-896ACB366C65}" sibTransId="{77991DAB-9EF7-43D3-9DF8-B4EADB340AD9}"/>
    <dgm:cxn modelId="{DDB88C23-FD43-41E8-9147-B576F06B233C}" srcId="{4918F30A-0EAF-466A-816D-F005336A746D}" destId="{C3EE5CC9-B5F2-436E-B336-17DADC7845C2}" srcOrd="2" destOrd="0" parTransId="{73311F53-50C3-492F-B770-E3EC6ADA96FA}" sibTransId="{F1051B36-F595-43C1-BEE8-5F96EF66B82A}"/>
    <dgm:cxn modelId="{B5B12124-5D76-45A9-9174-413B2A7279A6}" type="presOf" srcId="{07B92D13-D187-401F-AC38-9BA6392E4E62}" destId="{BF315437-866A-4A0D-9485-2172C78489FD}" srcOrd="0" destOrd="0" presId="urn:microsoft.com/office/officeart/2005/8/layout/orgChart1"/>
    <dgm:cxn modelId="{B2092E24-7402-4DDA-A2C1-48052B0CDCAC}" type="presOf" srcId="{99CA60BE-DCBF-4623-9963-87D1BB47C9DF}" destId="{DE5824D4-5E1E-4B44-A1A0-C298D8F0EF9A}" srcOrd="1" destOrd="0" presId="urn:microsoft.com/office/officeart/2005/8/layout/orgChart1"/>
    <dgm:cxn modelId="{3C35EA27-3B37-4929-87B9-06D50176E4AE}" srcId="{C3EE5CC9-B5F2-436E-B336-17DADC7845C2}" destId="{86CF3E5F-568F-4389-9B86-4867B2274808}" srcOrd="1" destOrd="0" parTransId="{1E8B0CE7-E5FB-47B3-8377-92F11CA4BB80}" sibTransId="{4E899EDA-AA75-4238-8A1F-B270189C67E6}"/>
    <dgm:cxn modelId="{13400F28-2D1C-4743-8072-FEF34DDF2EA9}" srcId="{4918F30A-0EAF-466A-816D-F005336A746D}" destId="{0F0CA09A-98CF-48EF-A8BF-3E9D7096AF9A}" srcOrd="1" destOrd="0" parTransId="{CF9A5DBF-CA5B-43E4-8CCE-B950F1D3478A}" sibTransId="{791D2224-2B64-4130-BE16-E8DAFAF8BD09}"/>
    <dgm:cxn modelId="{FE4BE229-1CB4-459F-9F2C-299EA5F48C53}" type="presOf" srcId="{86CF3E5F-568F-4389-9B86-4867B2274808}" destId="{D2E62D8A-37F8-46C0-9103-9F0E833605F4}" srcOrd="0" destOrd="0" presId="urn:microsoft.com/office/officeart/2005/8/layout/orgChart1"/>
    <dgm:cxn modelId="{DCD1E52D-4932-487E-AEB6-95AE6BFE5417}" type="presOf" srcId="{5F249134-01B2-413E-86B9-99D5D67E7F0C}" destId="{0F1A2B3D-A1D1-4400-AB3C-72A2293DF86B}" srcOrd="0" destOrd="0" presId="urn:microsoft.com/office/officeart/2005/8/layout/orgChart1"/>
    <dgm:cxn modelId="{DEEAA62F-F30E-4CB5-BF2D-918E430E0AFD}" type="presOf" srcId="{4918F30A-0EAF-466A-816D-F005336A746D}" destId="{087BAB78-2945-4CC2-9E84-38327F3ED012}" srcOrd="1" destOrd="0" presId="urn:microsoft.com/office/officeart/2005/8/layout/orgChart1"/>
    <dgm:cxn modelId="{5FF92132-0760-4BF3-B5EF-8524859513BF}" type="presOf" srcId="{07B92D13-D187-401F-AC38-9BA6392E4E62}" destId="{C4EC28AE-E793-4CD5-BEF5-9DEA1A674C26}" srcOrd="1" destOrd="0" presId="urn:microsoft.com/office/officeart/2005/8/layout/orgChart1"/>
    <dgm:cxn modelId="{899C5833-0E2E-4AA0-BBB5-03DE1036A4B9}" type="presOf" srcId="{73311F53-50C3-492F-B770-E3EC6ADA96FA}" destId="{059CE0C3-807F-49D5-8CEF-F23EC0150323}" srcOrd="0" destOrd="0" presId="urn:microsoft.com/office/officeart/2005/8/layout/orgChart1"/>
    <dgm:cxn modelId="{E425BF35-A735-4EF7-97CF-36B8642A8831}" type="presOf" srcId="{3CB89AEA-1BBE-4A09-A3BF-E2207C20858C}" destId="{C63690B2-0D6D-4025-A127-CEA8F40C3F5A}" srcOrd="1" destOrd="0" presId="urn:microsoft.com/office/officeart/2005/8/layout/orgChart1"/>
    <dgm:cxn modelId="{3A123E5B-C1A5-4B28-980E-29EBF9408DA3}" type="presOf" srcId="{23060A04-433A-47D8-955F-AE3098BE93A3}" destId="{6CE1EFA3-BD27-4A28-867F-3EC6E9F5DDC5}" srcOrd="1" destOrd="0" presId="urn:microsoft.com/office/officeart/2005/8/layout/orgChart1"/>
    <dgm:cxn modelId="{9941E05F-7AD0-42BE-BD10-95B5EC9790B6}" type="presOf" srcId="{FBDF69CD-D39B-4DA4-9CE7-9B892C05D7DC}" destId="{9C4D7F6E-74E9-4504-AA98-C37A168BF556}" srcOrd="1" destOrd="0" presId="urn:microsoft.com/office/officeart/2005/8/layout/orgChart1"/>
    <dgm:cxn modelId="{29C2A061-2CB9-4216-8A0B-270E616155AE}" type="presOf" srcId="{18AFBF3E-E260-446D-9DC7-C2E9D9C6F8BD}" destId="{6F9A7A34-A1D3-4FAB-BE3F-CD3952CB8195}" srcOrd="0" destOrd="0" presId="urn:microsoft.com/office/officeart/2005/8/layout/orgChart1"/>
    <dgm:cxn modelId="{1D39A341-B91A-4FC0-B18B-8F6E599DD93F}" type="presOf" srcId="{FD346CDF-CA67-4F50-831D-9C1DC5BFBF17}" destId="{823BC1C0-3E8A-497E-8463-9057E58D7AF8}" srcOrd="0" destOrd="0" presId="urn:microsoft.com/office/officeart/2005/8/layout/orgChart1"/>
    <dgm:cxn modelId="{3112C762-B9A8-4CD7-B1BC-2749D2C3B3DF}" type="presOf" srcId="{3F9398C8-BD21-4697-B6A3-A9BD078E467C}" destId="{F899922C-67B9-4924-9AAD-1C596B0D70DB}" srcOrd="1" destOrd="0" presId="urn:microsoft.com/office/officeart/2005/8/layout/orgChart1"/>
    <dgm:cxn modelId="{54681B46-6097-4C06-BFA3-7A46576566CB}" type="presOf" srcId="{D3D64239-BAD9-4F2F-A8C7-81B1C6C785B5}" destId="{8225DA8B-AC38-40F3-898F-E6F70F2DB18B}" srcOrd="1" destOrd="0" presId="urn:microsoft.com/office/officeart/2005/8/layout/orgChart1"/>
    <dgm:cxn modelId="{073D0D67-FF38-41BB-94BD-80A4A1791D45}" type="presOf" srcId="{1DE970F1-1157-45F1-A3DE-BC13D2CC3393}" destId="{78A00134-2694-414D-8184-8E091FEF3C82}" srcOrd="0" destOrd="0" presId="urn:microsoft.com/office/officeart/2005/8/layout/orgChart1"/>
    <dgm:cxn modelId="{2AAA9847-9A74-4AA4-9D9C-12866AF747C3}" type="presOf" srcId="{B0D65BD4-2C22-48C4-A502-4E54A888A33E}" destId="{35298046-5A15-4004-B158-7E60841BAA35}" srcOrd="0" destOrd="0" presId="urn:microsoft.com/office/officeart/2005/8/layout/orgChart1"/>
    <dgm:cxn modelId="{D791216A-9518-43E7-9438-AA5CE6724051}" type="presOf" srcId="{0F0CA09A-98CF-48EF-A8BF-3E9D7096AF9A}" destId="{0813FE00-2086-4D22-A89A-5644DE09CA5D}" srcOrd="0" destOrd="0" presId="urn:microsoft.com/office/officeart/2005/8/layout/orgChart1"/>
    <dgm:cxn modelId="{38CCC46F-2C95-4A90-A828-EBB75D0D6C92}" type="presOf" srcId="{36071E77-03FA-4F98-9AEF-CC629FA02935}" destId="{B8E688B2-63FC-4AAF-95C6-08A0A0383595}" srcOrd="0" destOrd="0" presId="urn:microsoft.com/office/officeart/2005/8/layout/orgChart1"/>
    <dgm:cxn modelId="{C0D8C751-F1D7-4A12-B2AC-E17024B09D9B}" type="presOf" srcId="{349AFE5C-7FBA-4F77-ACFF-E935F1EAB9CD}" destId="{9050D29E-959D-41C3-B8D9-D6D4589DA339}" srcOrd="0" destOrd="0" presId="urn:microsoft.com/office/officeart/2005/8/layout/orgChart1"/>
    <dgm:cxn modelId="{13860B55-5779-48A3-8BD4-842F3F3E9642}" type="presOf" srcId="{73BC2187-7741-4869-82A0-30908F58042A}" destId="{2A2844D8-453B-4A76-AB32-C31D51404E50}" srcOrd="0" destOrd="0" presId="urn:microsoft.com/office/officeart/2005/8/layout/orgChart1"/>
    <dgm:cxn modelId="{B426FB55-C251-458C-9CE1-56854C03F647}" type="presOf" srcId="{86CF3E5F-568F-4389-9B86-4867B2274808}" destId="{426FCD2D-638C-4C59-BB0A-2E0C39C5201D}" srcOrd="1" destOrd="0" presId="urn:microsoft.com/office/officeart/2005/8/layout/orgChart1"/>
    <dgm:cxn modelId="{E2E5937C-D648-451C-BFA5-25C3A99A5B2F}" type="presOf" srcId="{C3EE5CC9-B5F2-436E-B336-17DADC7845C2}" destId="{01EC4780-24CB-4477-B496-BD972A5BF54C}" srcOrd="0" destOrd="0" presId="urn:microsoft.com/office/officeart/2005/8/layout/orgChart1"/>
    <dgm:cxn modelId="{69FDBF7E-5EE2-4ECB-8291-4C6AB3711BDA}" type="presOf" srcId="{3F9398C8-BD21-4697-B6A3-A9BD078E467C}" destId="{9E63F89F-52A1-4EA4-A543-611BCDF8E5F6}" srcOrd="0" destOrd="0" presId="urn:microsoft.com/office/officeart/2005/8/layout/orgChart1"/>
    <dgm:cxn modelId="{555F5681-C1C1-486D-8BD1-3D8288A5D085}" type="presOf" srcId="{1E8B0CE7-E5FB-47B3-8377-92F11CA4BB80}" destId="{EEF38BD5-3506-4C43-A5C1-995258539008}" srcOrd="0" destOrd="0" presId="urn:microsoft.com/office/officeart/2005/8/layout/orgChart1"/>
    <dgm:cxn modelId="{1793E08C-0A2E-4AE9-98D4-CC1784B7BFF2}" type="presOf" srcId="{B43D8633-A191-4CA9-8D7C-99607FC737D3}" destId="{81DDF889-6D56-4A2C-B2FD-7574F4268B69}" srcOrd="0" destOrd="0" presId="urn:microsoft.com/office/officeart/2005/8/layout/orgChart1"/>
    <dgm:cxn modelId="{2B1F3890-7991-4D0A-B5D4-7E4E810807AE}" type="presOf" srcId="{4EBC4649-D4E8-4596-874B-02A16544B441}" destId="{CD0EDF97-7F59-4D2A-A0E9-8658BBCE5E2F}" srcOrd="0" destOrd="0" presId="urn:microsoft.com/office/officeart/2005/8/layout/orgChart1"/>
    <dgm:cxn modelId="{C0D8F295-095F-4851-9BDA-25CBA24E3B89}" srcId="{3F9398C8-BD21-4697-B6A3-A9BD078E467C}" destId="{58035D29-E3DD-48EF-A442-A750C339071D}" srcOrd="2" destOrd="0" parTransId="{1DE970F1-1157-45F1-A3DE-BC13D2CC3393}" sibTransId="{11576ECB-4DDE-493B-BB81-ABC794CD77AD}"/>
    <dgm:cxn modelId="{A10931A7-E79B-49C8-9717-31F46BCEE0B8}" srcId="{C3EE5CC9-B5F2-436E-B336-17DADC7845C2}" destId="{99CA60BE-DCBF-4623-9963-87D1BB47C9DF}" srcOrd="3" destOrd="0" parTransId="{5F249134-01B2-413E-86B9-99D5D67E7F0C}" sibTransId="{A39E94A2-2572-481F-921C-5D671991CFBA}"/>
    <dgm:cxn modelId="{19FEE6A7-D93E-43B3-B216-1F209CABFB6F}" type="presOf" srcId="{0F0CA09A-98CF-48EF-A8BF-3E9D7096AF9A}" destId="{C1F2A404-A541-46C1-B41B-A464C61AD352}" srcOrd="1" destOrd="0" presId="urn:microsoft.com/office/officeart/2005/8/layout/orgChart1"/>
    <dgm:cxn modelId="{A176F9A9-C446-4F32-8E07-42B35D9C5C9D}" type="presOf" srcId="{48C64053-9F9E-45E6-A038-72C666357CCF}" destId="{697FA500-3C2F-4C89-B789-016E763ABEB8}" srcOrd="0" destOrd="0" presId="urn:microsoft.com/office/officeart/2005/8/layout/orgChart1"/>
    <dgm:cxn modelId="{4582A1B3-6A75-40E6-9449-894F1A7B93E8}" type="presOf" srcId="{14EF606D-C116-42F2-B1E4-051576901F54}" destId="{BD030D4B-5E9D-4266-A2A7-F17B50EC7D86}" srcOrd="1" destOrd="0" presId="urn:microsoft.com/office/officeart/2005/8/layout/orgChart1"/>
    <dgm:cxn modelId="{5441A3B5-4C0A-4AD5-ACC7-FDFB4F782F86}" type="presOf" srcId="{69DC63A2-8789-4933-A6EA-E06EF3410F71}" destId="{7B30D6D3-A2DC-46BD-A89F-2A4F049B2E05}" srcOrd="0" destOrd="0" presId="urn:microsoft.com/office/officeart/2005/8/layout/orgChart1"/>
    <dgm:cxn modelId="{FEB5F2B6-9843-4905-A273-933AE91DD7E4}" type="presOf" srcId="{4918F30A-0EAF-466A-816D-F005336A746D}" destId="{07079B38-731D-4460-A017-DD024631C903}" srcOrd="0" destOrd="0" presId="urn:microsoft.com/office/officeart/2005/8/layout/orgChart1"/>
    <dgm:cxn modelId="{5A576AB7-A722-4BDC-A4B5-932DDE2C6FB6}" srcId="{0F0CA09A-98CF-48EF-A8BF-3E9D7096AF9A}" destId="{D3D64239-BAD9-4F2F-A8C7-81B1C6C785B5}" srcOrd="2" destOrd="0" parTransId="{4EBC4649-D4E8-4596-874B-02A16544B441}" sibTransId="{9F9990F0-F853-47D3-B082-39B2E6EC5421}"/>
    <dgm:cxn modelId="{D8AD78C4-12CD-402F-BB03-036EE8770CAE}" srcId="{4918F30A-0EAF-466A-816D-F005336A746D}" destId="{3F9398C8-BD21-4697-B6A3-A9BD078E467C}" srcOrd="0" destOrd="0" parTransId="{1D6F9E4F-B861-4DCE-8BBA-D0488421C0C1}" sibTransId="{4B18FB2E-431C-4969-8296-0D41642DFE4A}"/>
    <dgm:cxn modelId="{5F3D7BC4-E5C8-44E7-986D-DDDF0FBA76E5}" srcId="{3F9398C8-BD21-4697-B6A3-A9BD078E467C}" destId="{73BC2187-7741-4869-82A0-30908F58042A}" srcOrd="1" destOrd="0" parTransId="{48C64053-9F9E-45E6-A038-72C666357CCF}" sibTransId="{E6536922-5254-4E77-A1C3-5881B3260527}"/>
    <dgm:cxn modelId="{32683AC8-2F55-4F95-B1E0-90108DD837C0}" type="presOf" srcId="{23060A04-433A-47D8-955F-AE3098BE93A3}" destId="{ECD435C1-5055-469B-B849-7D9D74EA6FEA}" srcOrd="0" destOrd="0" presId="urn:microsoft.com/office/officeart/2005/8/layout/orgChart1"/>
    <dgm:cxn modelId="{A86DA5CF-08A6-4D0F-91AF-438E54E2D576}" srcId="{0F0CA09A-98CF-48EF-A8BF-3E9D7096AF9A}" destId="{FBDF69CD-D39B-4DA4-9CE7-9B892C05D7DC}" srcOrd="0" destOrd="0" parTransId="{36071E77-03FA-4F98-9AEF-CC629FA02935}" sibTransId="{FFEFCD49-60BB-4F73-A08F-DB104357E478}"/>
    <dgm:cxn modelId="{34A096D1-E9A4-46CE-8A8D-388EAAD9C2DE}" type="presOf" srcId="{99CA60BE-DCBF-4623-9963-87D1BB47C9DF}" destId="{BF0440C7-5996-4373-A3C9-3411A705D3E6}" srcOrd="0" destOrd="0" presId="urn:microsoft.com/office/officeart/2005/8/layout/orgChart1"/>
    <dgm:cxn modelId="{252C3BD5-8113-4851-990A-95C1E04F3082}" type="presOf" srcId="{3CB89AEA-1BBE-4A09-A3BF-E2207C20858C}" destId="{B364D667-71CD-4C89-B5E4-DE49012420F8}" srcOrd="0" destOrd="0" presId="urn:microsoft.com/office/officeart/2005/8/layout/orgChart1"/>
    <dgm:cxn modelId="{408969DB-CF06-4F57-A396-74B70845DFE4}" type="presOf" srcId="{B43D8633-A191-4CA9-8D7C-99607FC737D3}" destId="{30B4CD39-33B9-4E46-BF90-D8DAB2C32F50}" srcOrd="1" destOrd="0" presId="urn:microsoft.com/office/officeart/2005/8/layout/orgChart1"/>
    <dgm:cxn modelId="{12F36BDF-243B-477E-8FEA-D8E89CE8B3E3}" type="presOf" srcId="{73BC2187-7741-4869-82A0-30908F58042A}" destId="{E7CC1D24-3D5A-4F74-B97B-F1E25840C99E}" srcOrd="1" destOrd="0" presId="urn:microsoft.com/office/officeart/2005/8/layout/orgChart1"/>
    <dgm:cxn modelId="{07B664E2-DB91-4F70-B8E6-5C7B8779622B}" type="presOf" srcId="{58035D29-E3DD-48EF-A442-A750C339071D}" destId="{76B01BC2-6284-447F-BB66-75CCE9FF22C3}" srcOrd="1" destOrd="0" presId="urn:microsoft.com/office/officeart/2005/8/layout/orgChart1"/>
    <dgm:cxn modelId="{D501DCE5-7E23-4B5C-A645-DC9A626BF838}" type="presOf" srcId="{FBDF69CD-D39B-4DA4-9CE7-9B892C05D7DC}" destId="{EB642517-E7E5-45B2-99AB-86B4E265DD0D}" srcOrd="0" destOrd="0" presId="urn:microsoft.com/office/officeart/2005/8/layout/orgChart1"/>
    <dgm:cxn modelId="{01AE48F2-13FF-49BD-AF94-94C519D0B3B0}" srcId="{0F0CA09A-98CF-48EF-A8BF-3E9D7096AF9A}" destId="{B43D8633-A191-4CA9-8D7C-99607FC737D3}" srcOrd="1" destOrd="0" parTransId="{69DC63A2-8789-4933-A6EA-E06EF3410F71}" sibTransId="{B9D24AD7-8A45-4F40-A94C-E3D501527E3B}"/>
    <dgm:cxn modelId="{22EEF4F2-CBBA-4B05-AD76-64A21020895B}" srcId="{0F0CA09A-98CF-48EF-A8BF-3E9D7096AF9A}" destId="{3CB89AEA-1BBE-4A09-A3BF-E2207C20858C}" srcOrd="3" destOrd="0" parTransId="{FD346CDF-CA67-4F50-831D-9C1DC5BFBF17}" sibTransId="{52C21C74-CD30-45E9-9C2D-432E76C22F1C}"/>
    <dgm:cxn modelId="{295C15F8-49B5-45B3-BB7B-AA3235871B35}" type="presOf" srcId="{D6FFCC5F-6324-4178-99AA-896ACB366C65}" destId="{75F7016C-28DF-469D-A2A3-E562485753C1}" srcOrd="0" destOrd="0" presId="urn:microsoft.com/office/officeart/2005/8/layout/orgChart1"/>
    <dgm:cxn modelId="{CF25A2F9-B65F-4DDA-BD93-A6A45C349A98}" srcId="{C3EE5CC9-B5F2-436E-B336-17DADC7845C2}" destId="{14EF606D-C116-42F2-B1E4-051576901F54}" srcOrd="0" destOrd="0" parTransId="{B0D65BD4-2C22-48C4-A502-4E54A888A33E}" sibTransId="{0127D1B2-38A4-4DE0-A024-BCEDB5B99634}"/>
    <dgm:cxn modelId="{DDEC79FD-BDAE-4D0A-A297-DB040F18BC06}" srcId="{C3EE5CC9-B5F2-436E-B336-17DADC7845C2}" destId="{07B92D13-D187-401F-AC38-9BA6392E4E62}" srcOrd="2" destOrd="0" parTransId="{18AFBF3E-E260-446D-9DC7-C2E9D9C6F8BD}" sibTransId="{6D75D7F2-3576-46F6-8447-59572404B479}"/>
    <dgm:cxn modelId="{21D8F2FE-507C-4D8B-9C6F-658DC3A3ABF4}" type="presOf" srcId="{C3EE5CC9-B5F2-436E-B336-17DADC7845C2}" destId="{2E7DDF1D-101E-4CCA-9DE5-8817212409B9}" srcOrd="1" destOrd="0" presId="urn:microsoft.com/office/officeart/2005/8/layout/orgChart1"/>
    <dgm:cxn modelId="{AEE97BC6-324B-49DD-95B2-8DAE9CC75EE0}" type="presParOf" srcId="{9050D29E-959D-41C3-B8D9-D6D4589DA339}" destId="{E070F191-BF9E-4C00-A738-6B9A754A0DE9}" srcOrd="0" destOrd="0" presId="urn:microsoft.com/office/officeart/2005/8/layout/orgChart1"/>
    <dgm:cxn modelId="{4B221F66-32D3-485E-A56C-C7944BDC3C25}" type="presParOf" srcId="{E070F191-BF9E-4C00-A738-6B9A754A0DE9}" destId="{8569C2E0-75F0-4D86-9B8E-C1937ED2A5B8}" srcOrd="0" destOrd="0" presId="urn:microsoft.com/office/officeart/2005/8/layout/orgChart1"/>
    <dgm:cxn modelId="{437779B1-34A4-4919-9D67-EF6D4FA1CE66}" type="presParOf" srcId="{8569C2E0-75F0-4D86-9B8E-C1937ED2A5B8}" destId="{07079B38-731D-4460-A017-DD024631C903}" srcOrd="0" destOrd="0" presId="urn:microsoft.com/office/officeart/2005/8/layout/orgChart1"/>
    <dgm:cxn modelId="{1CA891E1-D1CF-40D4-8F7E-23E6EA2FE804}" type="presParOf" srcId="{8569C2E0-75F0-4D86-9B8E-C1937ED2A5B8}" destId="{087BAB78-2945-4CC2-9E84-38327F3ED012}" srcOrd="1" destOrd="0" presId="urn:microsoft.com/office/officeart/2005/8/layout/orgChart1"/>
    <dgm:cxn modelId="{F6714506-BE9D-42D5-9492-AB12972583E9}" type="presParOf" srcId="{E070F191-BF9E-4C00-A738-6B9A754A0DE9}" destId="{1D52C940-EF60-4F34-A209-22AC5AB6A125}" srcOrd="1" destOrd="0" presId="urn:microsoft.com/office/officeart/2005/8/layout/orgChart1"/>
    <dgm:cxn modelId="{58FFB53C-8E28-4BF3-8CD8-BA3D7E602F05}" type="presParOf" srcId="{1D52C940-EF60-4F34-A209-22AC5AB6A125}" destId="{BDABDF82-31C5-4732-8CEB-23A14F0230A4}" srcOrd="0" destOrd="0" presId="urn:microsoft.com/office/officeart/2005/8/layout/orgChart1"/>
    <dgm:cxn modelId="{1606C857-BF60-4A45-9982-1E9D1F2754FE}" type="presParOf" srcId="{1D52C940-EF60-4F34-A209-22AC5AB6A125}" destId="{4F7EAA42-65FB-4647-9FF0-942CB07516AF}" srcOrd="1" destOrd="0" presId="urn:microsoft.com/office/officeart/2005/8/layout/orgChart1"/>
    <dgm:cxn modelId="{5931F3C6-C5D6-48FE-B785-F1021EA522ED}" type="presParOf" srcId="{4F7EAA42-65FB-4647-9FF0-942CB07516AF}" destId="{79833F17-F5A6-400D-8236-ECA9E6415BE1}" srcOrd="0" destOrd="0" presId="urn:microsoft.com/office/officeart/2005/8/layout/orgChart1"/>
    <dgm:cxn modelId="{0C187601-B0EE-49D2-9252-BE79DB495847}" type="presParOf" srcId="{79833F17-F5A6-400D-8236-ECA9E6415BE1}" destId="{9E63F89F-52A1-4EA4-A543-611BCDF8E5F6}" srcOrd="0" destOrd="0" presId="urn:microsoft.com/office/officeart/2005/8/layout/orgChart1"/>
    <dgm:cxn modelId="{F6C5C5D0-718F-4153-980A-0137CEC03150}" type="presParOf" srcId="{79833F17-F5A6-400D-8236-ECA9E6415BE1}" destId="{F899922C-67B9-4924-9AAD-1C596B0D70DB}" srcOrd="1" destOrd="0" presId="urn:microsoft.com/office/officeart/2005/8/layout/orgChart1"/>
    <dgm:cxn modelId="{983D7314-7102-4C2A-864D-AA0A0178F73F}" type="presParOf" srcId="{4F7EAA42-65FB-4647-9FF0-942CB07516AF}" destId="{6A5EBC7F-2BE3-4066-8A7A-7B4E32ADF1B4}" srcOrd="1" destOrd="0" presId="urn:microsoft.com/office/officeart/2005/8/layout/orgChart1"/>
    <dgm:cxn modelId="{0C8980DB-84B8-4C72-ABD7-E99E929B2098}" type="presParOf" srcId="{6A5EBC7F-2BE3-4066-8A7A-7B4E32ADF1B4}" destId="{75F7016C-28DF-469D-A2A3-E562485753C1}" srcOrd="0" destOrd="0" presId="urn:microsoft.com/office/officeart/2005/8/layout/orgChart1"/>
    <dgm:cxn modelId="{A4A2D80F-A7EB-42FB-800F-4B7C32A86A90}" type="presParOf" srcId="{6A5EBC7F-2BE3-4066-8A7A-7B4E32ADF1B4}" destId="{F177641C-046D-452F-8E93-D21E0CEE3C02}" srcOrd="1" destOrd="0" presId="urn:microsoft.com/office/officeart/2005/8/layout/orgChart1"/>
    <dgm:cxn modelId="{8A2B1C72-B41F-43AC-8E59-10178D443F43}" type="presParOf" srcId="{F177641C-046D-452F-8E93-D21E0CEE3C02}" destId="{76FDD74A-D3F9-417A-8330-68868EB810E3}" srcOrd="0" destOrd="0" presId="urn:microsoft.com/office/officeart/2005/8/layout/orgChart1"/>
    <dgm:cxn modelId="{B25447AD-2694-4633-8E29-08931478CA9D}" type="presParOf" srcId="{76FDD74A-D3F9-417A-8330-68868EB810E3}" destId="{ECD435C1-5055-469B-B849-7D9D74EA6FEA}" srcOrd="0" destOrd="0" presId="urn:microsoft.com/office/officeart/2005/8/layout/orgChart1"/>
    <dgm:cxn modelId="{08E79624-986F-40F7-8A09-5B31CD869EAF}" type="presParOf" srcId="{76FDD74A-D3F9-417A-8330-68868EB810E3}" destId="{6CE1EFA3-BD27-4A28-867F-3EC6E9F5DDC5}" srcOrd="1" destOrd="0" presId="urn:microsoft.com/office/officeart/2005/8/layout/orgChart1"/>
    <dgm:cxn modelId="{99482E1C-01C0-42D3-9171-C345E68F5E27}" type="presParOf" srcId="{F177641C-046D-452F-8E93-D21E0CEE3C02}" destId="{B9ED0FC7-4FDB-47F4-BF7B-759C39BA016A}" srcOrd="1" destOrd="0" presId="urn:microsoft.com/office/officeart/2005/8/layout/orgChart1"/>
    <dgm:cxn modelId="{71908186-9D95-4011-8408-92AE8A12F3F7}" type="presParOf" srcId="{F177641C-046D-452F-8E93-D21E0CEE3C02}" destId="{2DFA63CA-6FD0-42A2-94CF-CECFB184B6EE}" srcOrd="2" destOrd="0" presId="urn:microsoft.com/office/officeart/2005/8/layout/orgChart1"/>
    <dgm:cxn modelId="{1DD1E449-4235-4FA4-A1B1-16495E8C69CF}" type="presParOf" srcId="{6A5EBC7F-2BE3-4066-8A7A-7B4E32ADF1B4}" destId="{697FA500-3C2F-4C89-B789-016E763ABEB8}" srcOrd="2" destOrd="0" presId="urn:microsoft.com/office/officeart/2005/8/layout/orgChart1"/>
    <dgm:cxn modelId="{38DCED9B-8CBE-466F-9B90-AD4589773C69}" type="presParOf" srcId="{6A5EBC7F-2BE3-4066-8A7A-7B4E32ADF1B4}" destId="{D4224555-76E0-4B75-8D04-CC15ADB8A777}" srcOrd="3" destOrd="0" presId="urn:microsoft.com/office/officeart/2005/8/layout/orgChart1"/>
    <dgm:cxn modelId="{AADAF5E9-EE71-4C35-9B48-EFBC40D73566}" type="presParOf" srcId="{D4224555-76E0-4B75-8D04-CC15ADB8A777}" destId="{CA5BF365-3630-48F3-AA40-6C72E651365E}" srcOrd="0" destOrd="0" presId="urn:microsoft.com/office/officeart/2005/8/layout/orgChart1"/>
    <dgm:cxn modelId="{950AC52F-8F5F-4DD3-932A-1C60566412AC}" type="presParOf" srcId="{CA5BF365-3630-48F3-AA40-6C72E651365E}" destId="{2A2844D8-453B-4A76-AB32-C31D51404E50}" srcOrd="0" destOrd="0" presId="urn:microsoft.com/office/officeart/2005/8/layout/orgChart1"/>
    <dgm:cxn modelId="{A0A8A41C-2AAF-416E-B4AE-B5950D4E0B40}" type="presParOf" srcId="{CA5BF365-3630-48F3-AA40-6C72E651365E}" destId="{E7CC1D24-3D5A-4F74-B97B-F1E25840C99E}" srcOrd="1" destOrd="0" presId="urn:microsoft.com/office/officeart/2005/8/layout/orgChart1"/>
    <dgm:cxn modelId="{A364440F-B639-4719-9C2B-FEED939B31E8}" type="presParOf" srcId="{D4224555-76E0-4B75-8D04-CC15ADB8A777}" destId="{D32E1ACC-FAFA-4F3E-9507-3DFD0363EB0E}" srcOrd="1" destOrd="0" presId="urn:microsoft.com/office/officeart/2005/8/layout/orgChart1"/>
    <dgm:cxn modelId="{EE37EC3B-6613-48AE-B12F-987F15B859C2}" type="presParOf" srcId="{D4224555-76E0-4B75-8D04-CC15ADB8A777}" destId="{A2A4D118-C90E-4D95-AF56-73C10586B0A3}" srcOrd="2" destOrd="0" presId="urn:microsoft.com/office/officeart/2005/8/layout/orgChart1"/>
    <dgm:cxn modelId="{25057CAD-E867-43C3-9C68-C756952E59B7}" type="presParOf" srcId="{6A5EBC7F-2BE3-4066-8A7A-7B4E32ADF1B4}" destId="{78A00134-2694-414D-8184-8E091FEF3C82}" srcOrd="4" destOrd="0" presId="urn:microsoft.com/office/officeart/2005/8/layout/orgChart1"/>
    <dgm:cxn modelId="{A9BA83A2-9503-44FF-BFB5-D51CCE7107FD}" type="presParOf" srcId="{6A5EBC7F-2BE3-4066-8A7A-7B4E32ADF1B4}" destId="{B24B76DF-010D-4E96-8A4B-3D5AB088319F}" srcOrd="5" destOrd="0" presId="urn:microsoft.com/office/officeart/2005/8/layout/orgChart1"/>
    <dgm:cxn modelId="{C5884CDB-995A-4EBF-9C4B-66EED37271F5}" type="presParOf" srcId="{B24B76DF-010D-4E96-8A4B-3D5AB088319F}" destId="{56591E0C-32DF-4D22-A3A9-2057D14DB26F}" srcOrd="0" destOrd="0" presId="urn:microsoft.com/office/officeart/2005/8/layout/orgChart1"/>
    <dgm:cxn modelId="{4E8DFF60-088A-495F-A540-AEEB80CB0968}" type="presParOf" srcId="{56591E0C-32DF-4D22-A3A9-2057D14DB26F}" destId="{FB5003DF-C0A3-4B8B-ACFD-1057EC3991E6}" srcOrd="0" destOrd="0" presId="urn:microsoft.com/office/officeart/2005/8/layout/orgChart1"/>
    <dgm:cxn modelId="{EB7F3EE4-CAAC-4DDC-ADB9-75886DCF8FB3}" type="presParOf" srcId="{56591E0C-32DF-4D22-A3A9-2057D14DB26F}" destId="{76B01BC2-6284-447F-BB66-75CCE9FF22C3}" srcOrd="1" destOrd="0" presId="urn:microsoft.com/office/officeart/2005/8/layout/orgChart1"/>
    <dgm:cxn modelId="{A313F9D9-B87D-479C-9C4C-9BF69C4F300E}" type="presParOf" srcId="{B24B76DF-010D-4E96-8A4B-3D5AB088319F}" destId="{67753033-2F9A-4D41-883F-A488827AA5D5}" srcOrd="1" destOrd="0" presId="urn:microsoft.com/office/officeart/2005/8/layout/orgChart1"/>
    <dgm:cxn modelId="{7BC0D75A-BB08-4D75-968B-FE50AD45A517}" type="presParOf" srcId="{B24B76DF-010D-4E96-8A4B-3D5AB088319F}" destId="{8EA2478C-0924-4F3B-850D-EF71BE7CE6D1}" srcOrd="2" destOrd="0" presId="urn:microsoft.com/office/officeart/2005/8/layout/orgChart1"/>
    <dgm:cxn modelId="{33C46A27-54E9-4886-9A42-A6723D04F44F}" type="presParOf" srcId="{4F7EAA42-65FB-4647-9FF0-942CB07516AF}" destId="{C8A6BFC7-4D39-4B79-AE0C-8450F0D676EA}" srcOrd="2" destOrd="0" presId="urn:microsoft.com/office/officeart/2005/8/layout/orgChart1"/>
    <dgm:cxn modelId="{42A901EC-CFDA-49BB-B09C-BDEA67BDFF67}" type="presParOf" srcId="{1D52C940-EF60-4F34-A209-22AC5AB6A125}" destId="{2C396E1F-C4A9-44A1-A9FC-D34E6E5263DF}" srcOrd="2" destOrd="0" presId="urn:microsoft.com/office/officeart/2005/8/layout/orgChart1"/>
    <dgm:cxn modelId="{10C55455-BC39-4079-BF27-D44D32CE9287}" type="presParOf" srcId="{1D52C940-EF60-4F34-A209-22AC5AB6A125}" destId="{83174EBE-0D6A-4497-B5CA-EF74C421E055}" srcOrd="3" destOrd="0" presId="urn:microsoft.com/office/officeart/2005/8/layout/orgChart1"/>
    <dgm:cxn modelId="{2D3C9399-1856-45F6-BD6B-575D21DA95A7}" type="presParOf" srcId="{83174EBE-0D6A-4497-B5CA-EF74C421E055}" destId="{3C67B03F-53F2-4D01-80C5-183A1F85C9D8}" srcOrd="0" destOrd="0" presId="urn:microsoft.com/office/officeart/2005/8/layout/orgChart1"/>
    <dgm:cxn modelId="{86F63093-1F52-4CEF-9F91-BDD4001496F8}" type="presParOf" srcId="{3C67B03F-53F2-4D01-80C5-183A1F85C9D8}" destId="{0813FE00-2086-4D22-A89A-5644DE09CA5D}" srcOrd="0" destOrd="0" presId="urn:microsoft.com/office/officeart/2005/8/layout/orgChart1"/>
    <dgm:cxn modelId="{1E920BC0-E956-4538-BEF1-C56E45D280F6}" type="presParOf" srcId="{3C67B03F-53F2-4D01-80C5-183A1F85C9D8}" destId="{C1F2A404-A541-46C1-B41B-A464C61AD352}" srcOrd="1" destOrd="0" presId="urn:microsoft.com/office/officeart/2005/8/layout/orgChart1"/>
    <dgm:cxn modelId="{D93DCD92-5F10-4526-A859-D03B179A4EE1}" type="presParOf" srcId="{83174EBE-0D6A-4497-B5CA-EF74C421E055}" destId="{0E800976-5432-4AC6-B090-118B46BC7748}" srcOrd="1" destOrd="0" presId="urn:microsoft.com/office/officeart/2005/8/layout/orgChart1"/>
    <dgm:cxn modelId="{F3ABAA57-DB69-4493-B068-93F40182AB82}" type="presParOf" srcId="{0E800976-5432-4AC6-B090-118B46BC7748}" destId="{B8E688B2-63FC-4AAF-95C6-08A0A0383595}" srcOrd="0" destOrd="0" presId="urn:microsoft.com/office/officeart/2005/8/layout/orgChart1"/>
    <dgm:cxn modelId="{3C345C6B-43BB-48E2-90D1-6C9C2B1828DD}" type="presParOf" srcId="{0E800976-5432-4AC6-B090-118B46BC7748}" destId="{37AA8A8A-641D-40F6-AC25-402F529DFFBA}" srcOrd="1" destOrd="0" presId="urn:microsoft.com/office/officeart/2005/8/layout/orgChart1"/>
    <dgm:cxn modelId="{A510AD34-79E5-4B9A-A688-A00A3D9327C2}" type="presParOf" srcId="{37AA8A8A-641D-40F6-AC25-402F529DFFBA}" destId="{9CB6B7CD-396A-42E9-A20D-4B4442D36CF9}" srcOrd="0" destOrd="0" presId="urn:microsoft.com/office/officeart/2005/8/layout/orgChart1"/>
    <dgm:cxn modelId="{257DC4C1-1ED0-4F0C-A553-F477803E69A3}" type="presParOf" srcId="{9CB6B7CD-396A-42E9-A20D-4B4442D36CF9}" destId="{EB642517-E7E5-45B2-99AB-86B4E265DD0D}" srcOrd="0" destOrd="0" presId="urn:microsoft.com/office/officeart/2005/8/layout/orgChart1"/>
    <dgm:cxn modelId="{927ECC8B-0BB8-4893-9089-483AA2271F52}" type="presParOf" srcId="{9CB6B7CD-396A-42E9-A20D-4B4442D36CF9}" destId="{9C4D7F6E-74E9-4504-AA98-C37A168BF556}" srcOrd="1" destOrd="0" presId="urn:microsoft.com/office/officeart/2005/8/layout/orgChart1"/>
    <dgm:cxn modelId="{930A62F9-EC00-4DC1-B776-966CA4DE7BD2}" type="presParOf" srcId="{37AA8A8A-641D-40F6-AC25-402F529DFFBA}" destId="{021A2379-4F7A-4780-AFAE-2D4BF42EC8B1}" srcOrd="1" destOrd="0" presId="urn:microsoft.com/office/officeart/2005/8/layout/orgChart1"/>
    <dgm:cxn modelId="{22385433-50A5-44FD-BC80-94A5713A32F4}" type="presParOf" srcId="{37AA8A8A-641D-40F6-AC25-402F529DFFBA}" destId="{3A966D2A-DA5D-448B-9949-854B8DDC6A0D}" srcOrd="2" destOrd="0" presId="urn:microsoft.com/office/officeart/2005/8/layout/orgChart1"/>
    <dgm:cxn modelId="{20E462A8-0488-40ED-A6DE-4DF35C21DFD1}" type="presParOf" srcId="{0E800976-5432-4AC6-B090-118B46BC7748}" destId="{7B30D6D3-A2DC-46BD-A89F-2A4F049B2E05}" srcOrd="2" destOrd="0" presId="urn:microsoft.com/office/officeart/2005/8/layout/orgChart1"/>
    <dgm:cxn modelId="{6B4C37D6-3875-4BE8-836E-80CCB7947D33}" type="presParOf" srcId="{0E800976-5432-4AC6-B090-118B46BC7748}" destId="{AF9DEB37-B148-4D94-846E-60F8C071E888}" srcOrd="3" destOrd="0" presId="urn:microsoft.com/office/officeart/2005/8/layout/orgChart1"/>
    <dgm:cxn modelId="{59A02DE5-B129-40AD-A24B-E3557515B46D}" type="presParOf" srcId="{AF9DEB37-B148-4D94-846E-60F8C071E888}" destId="{5514A07D-329A-44E7-AFC6-15052A339004}" srcOrd="0" destOrd="0" presId="urn:microsoft.com/office/officeart/2005/8/layout/orgChart1"/>
    <dgm:cxn modelId="{B557580D-24D0-4615-8592-3F4E1D6D1D57}" type="presParOf" srcId="{5514A07D-329A-44E7-AFC6-15052A339004}" destId="{81DDF889-6D56-4A2C-B2FD-7574F4268B69}" srcOrd="0" destOrd="0" presId="urn:microsoft.com/office/officeart/2005/8/layout/orgChart1"/>
    <dgm:cxn modelId="{2B7C1352-5B85-4F26-943B-561E60B7422B}" type="presParOf" srcId="{5514A07D-329A-44E7-AFC6-15052A339004}" destId="{30B4CD39-33B9-4E46-BF90-D8DAB2C32F50}" srcOrd="1" destOrd="0" presId="urn:microsoft.com/office/officeart/2005/8/layout/orgChart1"/>
    <dgm:cxn modelId="{05B285C6-0168-48D2-87F0-EC45BFDFFBE8}" type="presParOf" srcId="{AF9DEB37-B148-4D94-846E-60F8C071E888}" destId="{EE07E5F6-9704-4EF2-82CD-25A84E97FFA8}" srcOrd="1" destOrd="0" presId="urn:microsoft.com/office/officeart/2005/8/layout/orgChart1"/>
    <dgm:cxn modelId="{DDD8E867-D8D3-4E81-838E-BD3178A7FE58}" type="presParOf" srcId="{AF9DEB37-B148-4D94-846E-60F8C071E888}" destId="{988FA4C5-E8F8-4DFF-A271-74C5CDCE01C9}" srcOrd="2" destOrd="0" presId="urn:microsoft.com/office/officeart/2005/8/layout/orgChart1"/>
    <dgm:cxn modelId="{433BC0CA-2FC3-442D-A809-FEEA5A7264D5}" type="presParOf" srcId="{0E800976-5432-4AC6-B090-118B46BC7748}" destId="{CD0EDF97-7F59-4D2A-A0E9-8658BBCE5E2F}" srcOrd="4" destOrd="0" presId="urn:microsoft.com/office/officeart/2005/8/layout/orgChart1"/>
    <dgm:cxn modelId="{51F1C4C7-E735-4FF9-9507-E7F921514536}" type="presParOf" srcId="{0E800976-5432-4AC6-B090-118B46BC7748}" destId="{D3F966E2-D4FE-4E4B-B421-566DC63EA78A}" srcOrd="5" destOrd="0" presId="urn:microsoft.com/office/officeart/2005/8/layout/orgChart1"/>
    <dgm:cxn modelId="{39608696-AE9A-400B-9ED3-35E16183FF15}" type="presParOf" srcId="{D3F966E2-D4FE-4E4B-B421-566DC63EA78A}" destId="{5C523F0B-881F-4276-9ED5-526EA6B3FD9C}" srcOrd="0" destOrd="0" presId="urn:microsoft.com/office/officeart/2005/8/layout/orgChart1"/>
    <dgm:cxn modelId="{647D1A92-A013-4FD5-A823-0B8240364739}" type="presParOf" srcId="{5C523F0B-881F-4276-9ED5-526EA6B3FD9C}" destId="{26023C3E-670E-4228-BED3-5259431AB0BF}" srcOrd="0" destOrd="0" presId="urn:microsoft.com/office/officeart/2005/8/layout/orgChart1"/>
    <dgm:cxn modelId="{7CD738D5-78FC-4A72-8334-535863072BFA}" type="presParOf" srcId="{5C523F0B-881F-4276-9ED5-526EA6B3FD9C}" destId="{8225DA8B-AC38-40F3-898F-E6F70F2DB18B}" srcOrd="1" destOrd="0" presId="urn:microsoft.com/office/officeart/2005/8/layout/orgChart1"/>
    <dgm:cxn modelId="{64C32BAC-74CC-4D7D-9CF1-0E0982656D2E}" type="presParOf" srcId="{D3F966E2-D4FE-4E4B-B421-566DC63EA78A}" destId="{803243FA-AA40-46AC-B573-47A86FFDF884}" srcOrd="1" destOrd="0" presId="urn:microsoft.com/office/officeart/2005/8/layout/orgChart1"/>
    <dgm:cxn modelId="{5B6076FE-7D18-498B-9F97-E03018B8F637}" type="presParOf" srcId="{D3F966E2-D4FE-4E4B-B421-566DC63EA78A}" destId="{31B6469A-C816-48AC-A7C1-C65D3747D1D0}" srcOrd="2" destOrd="0" presId="urn:microsoft.com/office/officeart/2005/8/layout/orgChart1"/>
    <dgm:cxn modelId="{4DD0A713-8E8F-412E-96DB-E7D08E2091BB}" type="presParOf" srcId="{0E800976-5432-4AC6-B090-118B46BC7748}" destId="{823BC1C0-3E8A-497E-8463-9057E58D7AF8}" srcOrd="6" destOrd="0" presId="urn:microsoft.com/office/officeart/2005/8/layout/orgChart1"/>
    <dgm:cxn modelId="{C2F193F1-1957-40A5-BADF-5BF50265D440}" type="presParOf" srcId="{0E800976-5432-4AC6-B090-118B46BC7748}" destId="{7884D587-85CA-46E6-90A1-275E31964A6F}" srcOrd="7" destOrd="0" presId="urn:microsoft.com/office/officeart/2005/8/layout/orgChart1"/>
    <dgm:cxn modelId="{063AF313-FA69-4694-8CAC-002383A09C4B}" type="presParOf" srcId="{7884D587-85CA-46E6-90A1-275E31964A6F}" destId="{1CE1A960-B9E2-4E59-89ED-142FFED0DC42}" srcOrd="0" destOrd="0" presId="urn:microsoft.com/office/officeart/2005/8/layout/orgChart1"/>
    <dgm:cxn modelId="{BEA36072-2191-4FFD-843F-CC55B9FDE51B}" type="presParOf" srcId="{1CE1A960-B9E2-4E59-89ED-142FFED0DC42}" destId="{B364D667-71CD-4C89-B5E4-DE49012420F8}" srcOrd="0" destOrd="0" presId="urn:microsoft.com/office/officeart/2005/8/layout/orgChart1"/>
    <dgm:cxn modelId="{05DC8F40-2A6E-4C5B-9C49-F2EC1A9FA0F3}" type="presParOf" srcId="{1CE1A960-B9E2-4E59-89ED-142FFED0DC42}" destId="{C63690B2-0D6D-4025-A127-CEA8F40C3F5A}" srcOrd="1" destOrd="0" presId="urn:microsoft.com/office/officeart/2005/8/layout/orgChart1"/>
    <dgm:cxn modelId="{B721A424-DCB2-407F-8D11-9614DD322C99}" type="presParOf" srcId="{7884D587-85CA-46E6-90A1-275E31964A6F}" destId="{5775A017-6621-4BB5-B076-A498C9A9119B}" srcOrd="1" destOrd="0" presId="urn:microsoft.com/office/officeart/2005/8/layout/orgChart1"/>
    <dgm:cxn modelId="{24A5993F-3D38-4FA8-8F32-19F903529856}" type="presParOf" srcId="{7884D587-85CA-46E6-90A1-275E31964A6F}" destId="{82A6C721-273F-4E3C-B356-D1A0D07F6A4F}" srcOrd="2" destOrd="0" presId="urn:microsoft.com/office/officeart/2005/8/layout/orgChart1"/>
    <dgm:cxn modelId="{4EB05AF1-7740-455C-A111-473A2C306127}" type="presParOf" srcId="{83174EBE-0D6A-4497-B5CA-EF74C421E055}" destId="{B3D103CB-7198-4D1E-B000-687DB8CF574D}" srcOrd="2" destOrd="0" presId="urn:microsoft.com/office/officeart/2005/8/layout/orgChart1"/>
    <dgm:cxn modelId="{92CF1030-0377-4F1C-BAFA-A0836B4BF710}" type="presParOf" srcId="{1D52C940-EF60-4F34-A209-22AC5AB6A125}" destId="{059CE0C3-807F-49D5-8CEF-F23EC0150323}" srcOrd="4" destOrd="0" presId="urn:microsoft.com/office/officeart/2005/8/layout/orgChart1"/>
    <dgm:cxn modelId="{C1EB4A14-CB03-43FF-9E12-8B51F94B86BB}" type="presParOf" srcId="{1D52C940-EF60-4F34-A209-22AC5AB6A125}" destId="{823E68D9-0BA9-4424-94AD-EFDADC922261}" srcOrd="5" destOrd="0" presId="urn:microsoft.com/office/officeart/2005/8/layout/orgChart1"/>
    <dgm:cxn modelId="{0451D6DC-510C-4B0D-A6ED-B8348DC91361}" type="presParOf" srcId="{823E68D9-0BA9-4424-94AD-EFDADC922261}" destId="{423FEA50-07F2-41CE-8BEC-80242610C6D5}" srcOrd="0" destOrd="0" presId="urn:microsoft.com/office/officeart/2005/8/layout/orgChart1"/>
    <dgm:cxn modelId="{F8A7FBFA-D4C7-4CE4-AE23-34BD95969108}" type="presParOf" srcId="{423FEA50-07F2-41CE-8BEC-80242610C6D5}" destId="{01EC4780-24CB-4477-B496-BD972A5BF54C}" srcOrd="0" destOrd="0" presId="urn:microsoft.com/office/officeart/2005/8/layout/orgChart1"/>
    <dgm:cxn modelId="{43105AC8-1392-4312-A4AA-82C9544EB057}" type="presParOf" srcId="{423FEA50-07F2-41CE-8BEC-80242610C6D5}" destId="{2E7DDF1D-101E-4CCA-9DE5-8817212409B9}" srcOrd="1" destOrd="0" presId="urn:microsoft.com/office/officeart/2005/8/layout/orgChart1"/>
    <dgm:cxn modelId="{3F38E113-D385-4639-BA4C-43F02E8931EB}" type="presParOf" srcId="{823E68D9-0BA9-4424-94AD-EFDADC922261}" destId="{0FBF70F3-7295-485E-9D53-E1B70AAA12C7}" srcOrd="1" destOrd="0" presId="urn:microsoft.com/office/officeart/2005/8/layout/orgChart1"/>
    <dgm:cxn modelId="{59F7C312-F977-4A2B-B331-384CB8B81747}" type="presParOf" srcId="{0FBF70F3-7295-485E-9D53-E1B70AAA12C7}" destId="{35298046-5A15-4004-B158-7E60841BAA35}" srcOrd="0" destOrd="0" presId="urn:microsoft.com/office/officeart/2005/8/layout/orgChart1"/>
    <dgm:cxn modelId="{07237E54-9298-4C46-8E53-1724F020EC6E}" type="presParOf" srcId="{0FBF70F3-7295-485E-9D53-E1B70AAA12C7}" destId="{5DAFABAC-ED36-4C1B-BCE3-0E42CB945110}" srcOrd="1" destOrd="0" presId="urn:microsoft.com/office/officeart/2005/8/layout/orgChart1"/>
    <dgm:cxn modelId="{37DE8314-2A5D-4DD7-B4B2-89A7BBB5FF51}" type="presParOf" srcId="{5DAFABAC-ED36-4C1B-BCE3-0E42CB945110}" destId="{A70BE06E-E4E7-4229-921A-1C0F4CE703D6}" srcOrd="0" destOrd="0" presId="urn:microsoft.com/office/officeart/2005/8/layout/orgChart1"/>
    <dgm:cxn modelId="{13D6497D-6AA6-4B98-9D20-B0148D4C4BBB}" type="presParOf" srcId="{A70BE06E-E4E7-4229-921A-1C0F4CE703D6}" destId="{2F2FAEC8-E2A1-439F-A125-BDE2748919F6}" srcOrd="0" destOrd="0" presId="urn:microsoft.com/office/officeart/2005/8/layout/orgChart1"/>
    <dgm:cxn modelId="{9CAF23DB-A282-43A9-A685-2BAC2DBD77C8}" type="presParOf" srcId="{A70BE06E-E4E7-4229-921A-1C0F4CE703D6}" destId="{BD030D4B-5E9D-4266-A2A7-F17B50EC7D86}" srcOrd="1" destOrd="0" presId="urn:microsoft.com/office/officeart/2005/8/layout/orgChart1"/>
    <dgm:cxn modelId="{CAA403C8-CC24-448C-8A13-08970EC3E637}" type="presParOf" srcId="{5DAFABAC-ED36-4C1B-BCE3-0E42CB945110}" destId="{7EE35A68-3F15-4876-BE9E-BF2C9B2CBAC8}" srcOrd="1" destOrd="0" presId="urn:microsoft.com/office/officeart/2005/8/layout/orgChart1"/>
    <dgm:cxn modelId="{7370CAFD-3AED-48A6-BCAA-C28DBA99EB8C}" type="presParOf" srcId="{5DAFABAC-ED36-4C1B-BCE3-0E42CB945110}" destId="{C211288F-974A-479E-88E4-5D1850420FCF}" srcOrd="2" destOrd="0" presId="urn:microsoft.com/office/officeart/2005/8/layout/orgChart1"/>
    <dgm:cxn modelId="{B4063731-51F4-41CD-9AC3-283FC051270F}" type="presParOf" srcId="{0FBF70F3-7295-485E-9D53-E1B70AAA12C7}" destId="{EEF38BD5-3506-4C43-A5C1-995258539008}" srcOrd="2" destOrd="0" presId="urn:microsoft.com/office/officeart/2005/8/layout/orgChart1"/>
    <dgm:cxn modelId="{98056D23-F14B-46F1-8F07-253AE3E223F3}" type="presParOf" srcId="{0FBF70F3-7295-485E-9D53-E1B70AAA12C7}" destId="{3981E493-3ACF-43F9-B160-DE258C27BF68}" srcOrd="3" destOrd="0" presId="urn:microsoft.com/office/officeart/2005/8/layout/orgChart1"/>
    <dgm:cxn modelId="{433D19E0-899F-4A58-90DF-58FD85A7DBE7}" type="presParOf" srcId="{3981E493-3ACF-43F9-B160-DE258C27BF68}" destId="{9F2C1C26-A38D-4F0A-9017-48BF879192BA}" srcOrd="0" destOrd="0" presId="urn:microsoft.com/office/officeart/2005/8/layout/orgChart1"/>
    <dgm:cxn modelId="{8CE38342-C73B-47FD-8D32-583E756153CF}" type="presParOf" srcId="{9F2C1C26-A38D-4F0A-9017-48BF879192BA}" destId="{D2E62D8A-37F8-46C0-9103-9F0E833605F4}" srcOrd="0" destOrd="0" presId="urn:microsoft.com/office/officeart/2005/8/layout/orgChart1"/>
    <dgm:cxn modelId="{0E79CAF7-AE94-4FD9-8688-CAAEAF39E235}" type="presParOf" srcId="{9F2C1C26-A38D-4F0A-9017-48BF879192BA}" destId="{426FCD2D-638C-4C59-BB0A-2E0C39C5201D}" srcOrd="1" destOrd="0" presId="urn:microsoft.com/office/officeart/2005/8/layout/orgChart1"/>
    <dgm:cxn modelId="{7B8F84B3-7153-4036-88DD-695DFEED9EC9}" type="presParOf" srcId="{3981E493-3ACF-43F9-B160-DE258C27BF68}" destId="{A1CB6ACB-2760-4F9D-8C76-48D6C060D185}" srcOrd="1" destOrd="0" presId="urn:microsoft.com/office/officeart/2005/8/layout/orgChart1"/>
    <dgm:cxn modelId="{CB2DBDE3-2F46-4728-9CDC-9DB0B682CA29}" type="presParOf" srcId="{3981E493-3ACF-43F9-B160-DE258C27BF68}" destId="{D39740AE-E59D-4418-9301-CA49B7D9DAA5}" srcOrd="2" destOrd="0" presId="urn:microsoft.com/office/officeart/2005/8/layout/orgChart1"/>
    <dgm:cxn modelId="{4F440598-8086-44BB-B458-B49C1FB682AD}" type="presParOf" srcId="{0FBF70F3-7295-485E-9D53-E1B70AAA12C7}" destId="{6F9A7A34-A1D3-4FAB-BE3F-CD3952CB8195}" srcOrd="4" destOrd="0" presId="urn:microsoft.com/office/officeart/2005/8/layout/orgChart1"/>
    <dgm:cxn modelId="{B6E236BC-6AFD-4229-AF7A-C990DA5E3623}" type="presParOf" srcId="{0FBF70F3-7295-485E-9D53-E1B70AAA12C7}" destId="{4190B4B9-0E26-453B-9EE3-607122AAEAF5}" srcOrd="5" destOrd="0" presId="urn:microsoft.com/office/officeart/2005/8/layout/orgChart1"/>
    <dgm:cxn modelId="{36ECA98A-CC3E-4622-AD29-DF5F483376E7}" type="presParOf" srcId="{4190B4B9-0E26-453B-9EE3-607122AAEAF5}" destId="{37D09020-6EA6-4C6A-8880-B9F63A1C3C4D}" srcOrd="0" destOrd="0" presId="urn:microsoft.com/office/officeart/2005/8/layout/orgChart1"/>
    <dgm:cxn modelId="{A54428E4-0B3F-409E-BC6B-BC003B87B6F1}" type="presParOf" srcId="{37D09020-6EA6-4C6A-8880-B9F63A1C3C4D}" destId="{BF315437-866A-4A0D-9485-2172C78489FD}" srcOrd="0" destOrd="0" presId="urn:microsoft.com/office/officeart/2005/8/layout/orgChart1"/>
    <dgm:cxn modelId="{87C2449D-6243-475A-8BB2-62056BB115B3}" type="presParOf" srcId="{37D09020-6EA6-4C6A-8880-B9F63A1C3C4D}" destId="{C4EC28AE-E793-4CD5-BEF5-9DEA1A674C26}" srcOrd="1" destOrd="0" presId="urn:microsoft.com/office/officeart/2005/8/layout/orgChart1"/>
    <dgm:cxn modelId="{747F616A-AF7B-42CD-948D-40C0F3BA8059}" type="presParOf" srcId="{4190B4B9-0E26-453B-9EE3-607122AAEAF5}" destId="{FE73D3FC-961C-4B91-8A48-47892AB37A72}" srcOrd="1" destOrd="0" presId="urn:microsoft.com/office/officeart/2005/8/layout/orgChart1"/>
    <dgm:cxn modelId="{85DEA4F6-4617-4F2D-9DF0-287697141029}" type="presParOf" srcId="{4190B4B9-0E26-453B-9EE3-607122AAEAF5}" destId="{D7B9CB24-26C4-4EE0-8E25-B488FF2FDE46}" srcOrd="2" destOrd="0" presId="urn:microsoft.com/office/officeart/2005/8/layout/orgChart1"/>
    <dgm:cxn modelId="{E184C8BA-9F21-4D6F-80D0-745CB697A1B6}" type="presParOf" srcId="{0FBF70F3-7295-485E-9D53-E1B70AAA12C7}" destId="{0F1A2B3D-A1D1-4400-AB3C-72A2293DF86B}" srcOrd="6" destOrd="0" presId="urn:microsoft.com/office/officeart/2005/8/layout/orgChart1"/>
    <dgm:cxn modelId="{7852E27C-07B0-49D3-BD8D-5C85FF1CE5C3}" type="presParOf" srcId="{0FBF70F3-7295-485E-9D53-E1B70AAA12C7}" destId="{B02E5187-B951-41FA-828C-C07BA7815B9F}" srcOrd="7" destOrd="0" presId="urn:microsoft.com/office/officeart/2005/8/layout/orgChart1"/>
    <dgm:cxn modelId="{B9DD4E18-7F8F-4575-9D65-1CF0FAA43986}" type="presParOf" srcId="{B02E5187-B951-41FA-828C-C07BA7815B9F}" destId="{045F18B6-6578-4EFF-ABC6-F874ED4100C6}" srcOrd="0" destOrd="0" presId="urn:microsoft.com/office/officeart/2005/8/layout/orgChart1"/>
    <dgm:cxn modelId="{ACD89148-B871-48B3-9865-8EFF58E83112}" type="presParOf" srcId="{045F18B6-6578-4EFF-ABC6-F874ED4100C6}" destId="{BF0440C7-5996-4373-A3C9-3411A705D3E6}" srcOrd="0" destOrd="0" presId="urn:microsoft.com/office/officeart/2005/8/layout/orgChart1"/>
    <dgm:cxn modelId="{EB52E90E-F137-443C-8B0F-19D0174180D3}" type="presParOf" srcId="{045F18B6-6578-4EFF-ABC6-F874ED4100C6}" destId="{DE5824D4-5E1E-4B44-A1A0-C298D8F0EF9A}" srcOrd="1" destOrd="0" presId="urn:microsoft.com/office/officeart/2005/8/layout/orgChart1"/>
    <dgm:cxn modelId="{2C376999-7705-4EC4-B0D2-5823B06D58A1}" type="presParOf" srcId="{B02E5187-B951-41FA-828C-C07BA7815B9F}" destId="{70765811-E524-4C94-A5AB-1840FF3C516B}" srcOrd="1" destOrd="0" presId="urn:microsoft.com/office/officeart/2005/8/layout/orgChart1"/>
    <dgm:cxn modelId="{76F43D5C-F4C0-4681-A9CE-A698211317BF}" type="presParOf" srcId="{B02E5187-B951-41FA-828C-C07BA7815B9F}" destId="{3FE1C3B9-23D8-4004-8FBE-D9564A58BEF4}" srcOrd="2" destOrd="0" presId="urn:microsoft.com/office/officeart/2005/8/layout/orgChart1"/>
    <dgm:cxn modelId="{B917E4AF-D415-4C9C-B573-57C74C3E7B4D}" type="presParOf" srcId="{823E68D9-0BA9-4424-94AD-EFDADC922261}" destId="{1E8AF146-B389-4994-B3E1-6B789C01D9F7}" srcOrd="2" destOrd="0" presId="urn:microsoft.com/office/officeart/2005/8/layout/orgChart1"/>
    <dgm:cxn modelId="{AF2BAA55-6434-4A3F-A575-2D33A96E7272}" type="presParOf" srcId="{E070F191-BF9E-4C00-A738-6B9A754A0DE9}" destId="{A70B790C-54B9-48F3-828A-9DF0BDE35C9F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1A2B3D-A1D1-4400-AB3C-72A2293DF86B}">
      <dsp:nvSpPr>
        <dsp:cNvPr id="0" name=""/>
        <dsp:cNvSpPr/>
      </dsp:nvSpPr>
      <dsp:spPr>
        <a:xfrm>
          <a:off x="4979826" y="1619700"/>
          <a:ext cx="200545" cy="3462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62759"/>
              </a:lnTo>
              <a:lnTo>
                <a:pt x="200545" y="3462759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9A7A34-A1D3-4FAB-BE3F-CD3952CB8195}">
      <dsp:nvSpPr>
        <dsp:cNvPr id="0" name=""/>
        <dsp:cNvSpPr/>
      </dsp:nvSpPr>
      <dsp:spPr>
        <a:xfrm>
          <a:off x="4979826" y="1619700"/>
          <a:ext cx="200545" cy="25135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3508"/>
              </a:lnTo>
              <a:lnTo>
                <a:pt x="200545" y="2513508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F38BD5-3506-4C43-A5C1-995258539008}">
      <dsp:nvSpPr>
        <dsp:cNvPr id="0" name=""/>
        <dsp:cNvSpPr/>
      </dsp:nvSpPr>
      <dsp:spPr>
        <a:xfrm>
          <a:off x="4979826" y="1619700"/>
          <a:ext cx="200545" cy="15642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4258"/>
              </a:lnTo>
              <a:lnTo>
                <a:pt x="200545" y="1564258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298046-5A15-4004-B158-7E60841BAA35}">
      <dsp:nvSpPr>
        <dsp:cNvPr id="0" name=""/>
        <dsp:cNvSpPr/>
      </dsp:nvSpPr>
      <dsp:spPr>
        <a:xfrm>
          <a:off x="4979826" y="1619700"/>
          <a:ext cx="200545" cy="6150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5007"/>
              </a:lnTo>
              <a:lnTo>
                <a:pt x="200545" y="61500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9CE0C3-807F-49D5-8CEF-F23EC0150323}">
      <dsp:nvSpPr>
        <dsp:cNvPr id="0" name=""/>
        <dsp:cNvSpPr/>
      </dsp:nvSpPr>
      <dsp:spPr>
        <a:xfrm>
          <a:off x="3896878" y="670450"/>
          <a:ext cx="1617736" cy="280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0382"/>
              </a:lnTo>
              <a:lnTo>
                <a:pt x="1617736" y="140382"/>
              </a:lnTo>
              <a:lnTo>
                <a:pt x="1617736" y="28076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3BC1C0-3E8A-497E-8463-9057E58D7AF8}">
      <dsp:nvSpPr>
        <dsp:cNvPr id="0" name=""/>
        <dsp:cNvSpPr/>
      </dsp:nvSpPr>
      <dsp:spPr>
        <a:xfrm>
          <a:off x="3362089" y="1619700"/>
          <a:ext cx="200545" cy="3462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62759"/>
              </a:lnTo>
              <a:lnTo>
                <a:pt x="200545" y="3462759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0EDF97-7F59-4D2A-A0E9-8658BBCE5E2F}">
      <dsp:nvSpPr>
        <dsp:cNvPr id="0" name=""/>
        <dsp:cNvSpPr/>
      </dsp:nvSpPr>
      <dsp:spPr>
        <a:xfrm>
          <a:off x="3362089" y="1619700"/>
          <a:ext cx="200545" cy="25135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3508"/>
              </a:lnTo>
              <a:lnTo>
                <a:pt x="200545" y="2513508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30D6D3-A2DC-46BD-A89F-2A4F049B2E05}">
      <dsp:nvSpPr>
        <dsp:cNvPr id="0" name=""/>
        <dsp:cNvSpPr/>
      </dsp:nvSpPr>
      <dsp:spPr>
        <a:xfrm>
          <a:off x="3362089" y="1619700"/>
          <a:ext cx="200545" cy="15642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4258"/>
              </a:lnTo>
              <a:lnTo>
                <a:pt x="200545" y="1564258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E688B2-63FC-4AAF-95C6-08A0A0383595}">
      <dsp:nvSpPr>
        <dsp:cNvPr id="0" name=""/>
        <dsp:cNvSpPr/>
      </dsp:nvSpPr>
      <dsp:spPr>
        <a:xfrm>
          <a:off x="3362089" y="1619700"/>
          <a:ext cx="200545" cy="6150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5007"/>
              </a:lnTo>
              <a:lnTo>
                <a:pt x="200545" y="61500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96E1F-C4A9-44A1-A9FC-D34E6E5263DF}">
      <dsp:nvSpPr>
        <dsp:cNvPr id="0" name=""/>
        <dsp:cNvSpPr/>
      </dsp:nvSpPr>
      <dsp:spPr>
        <a:xfrm>
          <a:off x="3851158" y="670450"/>
          <a:ext cx="91440" cy="280764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8076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A00134-2694-414D-8184-8E091FEF3C82}">
      <dsp:nvSpPr>
        <dsp:cNvPr id="0" name=""/>
        <dsp:cNvSpPr/>
      </dsp:nvSpPr>
      <dsp:spPr>
        <a:xfrm>
          <a:off x="1744352" y="1619700"/>
          <a:ext cx="200545" cy="25135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513508"/>
              </a:lnTo>
              <a:lnTo>
                <a:pt x="200545" y="2513508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7FA500-3C2F-4C89-B789-016E763ABEB8}">
      <dsp:nvSpPr>
        <dsp:cNvPr id="0" name=""/>
        <dsp:cNvSpPr/>
      </dsp:nvSpPr>
      <dsp:spPr>
        <a:xfrm>
          <a:off x="1744352" y="1619700"/>
          <a:ext cx="200545" cy="15642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64258"/>
              </a:lnTo>
              <a:lnTo>
                <a:pt x="200545" y="1564258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F7016C-28DF-469D-A2A3-E562485753C1}">
      <dsp:nvSpPr>
        <dsp:cNvPr id="0" name=""/>
        <dsp:cNvSpPr/>
      </dsp:nvSpPr>
      <dsp:spPr>
        <a:xfrm>
          <a:off x="1744352" y="1619700"/>
          <a:ext cx="200545" cy="6150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15007"/>
              </a:lnTo>
              <a:lnTo>
                <a:pt x="200545" y="615007"/>
              </a:lnTo>
            </a:path>
          </a:pathLst>
        </a:custGeom>
        <a:noFill/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BDF82-31C5-4732-8CEB-23A14F0230A4}">
      <dsp:nvSpPr>
        <dsp:cNvPr id="0" name=""/>
        <dsp:cNvSpPr/>
      </dsp:nvSpPr>
      <dsp:spPr>
        <a:xfrm>
          <a:off x="2279141" y="670450"/>
          <a:ext cx="1617736" cy="280764"/>
        </a:xfrm>
        <a:custGeom>
          <a:avLst/>
          <a:gdLst/>
          <a:ahLst/>
          <a:cxnLst/>
          <a:rect l="0" t="0" r="0" b="0"/>
          <a:pathLst>
            <a:path>
              <a:moveTo>
                <a:pt x="1617736" y="0"/>
              </a:moveTo>
              <a:lnTo>
                <a:pt x="1617736" y="140382"/>
              </a:lnTo>
              <a:lnTo>
                <a:pt x="0" y="140382"/>
              </a:lnTo>
              <a:lnTo>
                <a:pt x="0" y="280764"/>
              </a:lnTo>
            </a:path>
          </a:pathLst>
        </a:cu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079B38-731D-4460-A017-DD024631C903}">
      <dsp:nvSpPr>
        <dsp:cNvPr id="0" name=""/>
        <dsp:cNvSpPr/>
      </dsp:nvSpPr>
      <dsp:spPr>
        <a:xfrm>
          <a:off x="3228392" y="1963"/>
          <a:ext cx="1336972" cy="6684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Двухфакторная аутентификация</a:t>
          </a:r>
          <a:endParaRPr lang="ru-RU" sz="1400" kern="1200" dirty="0"/>
        </a:p>
      </dsp:txBody>
      <dsp:txXfrm>
        <a:off x="3228392" y="1963"/>
        <a:ext cx="1336972" cy="668486"/>
      </dsp:txXfrm>
    </dsp:sp>
    <dsp:sp modelId="{9E63F89F-52A1-4EA4-A543-611BCDF8E5F6}">
      <dsp:nvSpPr>
        <dsp:cNvPr id="0" name=""/>
        <dsp:cNvSpPr/>
      </dsp:nvSpPr>
      <dsp:spPr>
        <a:xfrm>
          <a:off x="1610655" y="951214"/>
          <a:ext cx="1336972" cy="6684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Что-то, что вы </a:t>
          </a:r>
          <a:r>
            <a:rPr lang="ru-RU" sz="1400" b="1" kern="1200" dirty="0"/>
            <a:t>ЗНАЕТЕ</a:t>
          </a:r>
        </a:p>
      </dsp:txBody>
      <dsp:txXfrm>
        <a:off x="1610655" y="951214"/>
        <a:ext cx="1336972" cy="668486"/>
      </dsp:txXfrm>
    </dsp:sp>
    <dsp:sp modelId="{ECD435C1-5055-469B-B849-7D9D74EA6FEA}">
      <dsp:nvSpPr>
        <dsp:cNvPr id="0" name=""/>
        <dsp:cNvSpPr/>
      </dsp:nvSpPr>
      <dsp:spPr>
        <a:xfrm>
          <a:off x="1944898" y="1900465"/>
          <a:ext cx="1336972" cy="6684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Пароль</a:t>
          </a:r>
          <a:endParaRPr lang="ru-RU" sz="1400" kern="1200" dirty="0"/>
        </a:p>
      </dsp:txBody>
      <dsp:txXfrm>
        <a:off x="1944898" y="1900465"/>
        <a:ext cx="1336972" cy="668486"/>
      </dsp:txXfrm>
    </dsp:sp>
    <dsp:sp modelId="{2A2844D8-453B-4A76-AB32-C31D51404E50}">
      <dsp:nvSpPr>
        <dsp:cNvPr id="0" name=""/>
        <dsp:cNvSpPr/>
      </dsp:nvSpPr>
      <dsp:spPr>
        <a:xfrm>
          <a:off x="1944898" y="2849715"/>
          <a:ext cx="1336972" cy="6684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Пин-код</a:t>
          </a:r>
          <a:endParaRPr lang="ru-RU" sz="1400" kern="1200" dirty="0"/>
        </a:p>
      </dsp:txBody>
      <dsp:txXfrm>
        <a:off x="1944898" y="2849715"/>
        <a:ext cx="1336972" cy="668486"/>
      </dsp:txXfrm>
    </dsp:sp>
    <dsp:sp modelId="{FB5003DF-C0A3-4B8B-ACFD-1057EC3991E6}">
      <dsp:nvSpPr>
        <dsp:cNvPr id="0" name=""/>
        <dsp:cNvSpPr/>
      </dsp:nvSpPr>
      <dsp:spPr>
        <a:xfrm>
          <a:off x="1944898" y="3798966"/>
          <a:ext cx="1336972" cy="6684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Секретный вопрос</a:t>
          </a:r>
          <a:endParaRPr lang="ru-RU" sz="1400" kern="1200" dirty="0"/>
        </a:p>
      </dsp:txBody>
      <dsp:txXfrm>
        <a:off x="1944898" y="3798966"/>
        <a:ext cx="1336972" cy="668486"/>
      </dsp:txXfrm>
    </dsp:sp>
    <dsp:sp modelId="{0813FE00-2086-4D22-A89A-5644DE09CA5D}">
      <dsp:nvSpPr>
        <dsp:cNvPr id="0" name=""/>
        <dsp:cNvSpPr/>
      </dsp:nvSpPr>
      <dsp:spPr>
        <a:xfrm>
          <a:off x="3228392" y="951214"/>
          <a:ext cx="1336972" cy="6684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Что-то, что у вас </a:t>
          </a:r>
          <a:r>
            <a:rPr lang="ru-RU" sz="1400" b="1" kern="1200" dirty="0"/>
            <a:t>ЕСТЬ</a:t>
          </a:r>
        </a:p>
      </dsp:txBody>
      <dsp:txXfrm>
        <a:off x="3228392" y="951214"/>
        <a:ext cx="1336972" cy="668486"/>
      </dsp:txXfrm>
    </dsp:sp>
    <dsp:sp modelId="{EB642517-E7E5-45B2-99AB-86B4E265DD0D}">
      <dsp:nvSpPr>
        <dsp:cNvPr id="0" name=""/>
        <dsp:cNvSpPr/>
      </dsp:nvSpPr>
      <dsp:spPr>
        <a:xfrm>
          <a:off x="3562635" y="1900465"/>
          <a:ext cx="1336972" cy="6684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SMS</a:t>
          </a:r>
          <a:r>
            <a:rPr lang="ru-RU" sz="1400" kern="1200"/>
            <a:t>-код</a:t>
          </a:r>
          <a:endParaRPr lang="ru-RU" sz="1400" kern="1200" dirty="0"/>
        </a:p>
      </dsp:txBody>
      <dsp:txXfrm>
        <a:off x="3562635" y="1900465"/>
        <a:ext cx="1336972" cy="668486"/>
      </dsp:txXfrm>
    </dsp:sp>
    <dsp:sp modelId="{81DDF889-6D56-4A2C-B2FD-7574F4268B69}">
      <dsp:nvSpPr>
        <dsp:cNvPr id="0" name=""/>
        <dsp:cNvSpPr/>
      </dsp:nvSpPr>
      <dsp:spPr>
        <a:xfrm>
          <a:off x="3562635" y="2849715"/>
          <a:ext cx="1336972" cy="6684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Мобильное приложение</a:t>
          </a:r>
          <a:endParaRPr lang="ru-RU" sz="1400" kern="1200" dirty="0"/>
        </a:p>
      </dsp:txBody>
      <dsp:txXfrm>
        <a:off x="3562635" y="2849715"/>
        <a:ext cx="1336972" cy="668486"/>
      </dsp:txXfrm>
    </dsp:sp>
    <dsp:sp modelId="{26023C3E-670E-4228-BED3-5259431AB0BF}">
      <dsp:nvSpPr>
        <dsp:cNvPr id="0" name=""/>
        <dsp:cNvSpPr/>
      </dsp:nvSpPr>
      <dsp:spPr>
        <a:xfrm>
          <a:off x="3562635" y="3798966"/>
          <a:ext cx="1336972" cy="6684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Аппаратный токен</a:t>
          </a:r>
          <a:endParaRPr lang="ru-RU" sz="1400" kern="1200" dirty="0"/>
        </a:p>
      </dsp:txBody>
      <dsp:txXfrm>
        <a:off x="3562635" y="3798966"/>
        <a:ext cx="1336972" cy="668486"/>
      </dsp:txXfrm>
    </dsp:sp>
    <dsp:sp modelId="{B364D667-71CD-4C89-B5E4-DE49012420F8}">
      <dsp:nvSpPr>
        <dsp:cNvPr id="0" name=""/>
        <dsp:cNvSpPr/>
      </dsp:nvSpPr>
      <dsp:spPr>
        <a:xfrm>
          <a:off x="3562635" y="4748216"/>
          <a:ext cx="1336972" cy="6684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Email</a:t>
          </a:r>
          <a:r>
            <a:rPr lang="ru-RU" sz="1400" kern="1200"/>
            <a:t>-код</a:t>
          </a:r>
          <a:endParaRPr lang="ru-RU" sz="1400" kern="1200" dirty="0"/>
        </a:p>
      </dsp:txBody>
      <dsp:txXfrm>
        <a:off x="3562635" y="4748216"/>
        <a:ext cx="1336972" cy="668486"/>
      </dsp:txXfrm>
    </dsp:sp>
    <dsp:sp modelId="{01EC4780-24CB-4477-B496-BD972A5BF54C}">
      <dsp:nvSpPr>
        <dsp:cNvPr id="0" name=""/>
        <dsp:cNvSpPr/>
      </dsp:nvSpPr>
      <dsp:spPr>
        <a:xfrm>
          <a:off x="4846129" y="951214"/>
          <a:ext cx="1336972" cy="6684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 dirty="0"/>
            <a:t>Что-то, что вы собой </a:t>
          </a:r>
          <a:r>
            <a:rPr lang="ru-RU" sz="1400" b="1" kern="1200" dirty="0"/>
            <a:t>ПРЕДСТАВЛЯЕТЕ</a:t>
          </a:r>
        </a:p>
      </dsp:txBody>
      <dsp:txXfrm>
        <a:off x="4846129" y="951214"/>
        <a:ext cx="1336972" cy="668486"/>
      </dsp:txXfrm>
    </dsp:sp>
    <dsp:sp modelId="{2F2FAEC8-E2A1-439F-A125-BDE2748919F6}">
      <dsp:nvSpPr>
        <dsp:cNvPr id="0" name=""/>
        <dsp:cNvSpPr/>
      </dsp:nvSpPr>
      <dsp:spPr>
        <a:xfrm>
          <a:off x="5180372" y="1900465"/>
          <a:ext cx="1336972" cy="6684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Отпечаток пальца</a:t>
          </a:r>
          <a:endParaRPr lang="ru-RU" sz="1400" kern="1200" dirty="0"/>
        </a:p>
      </dsp:txBody>
      <dsp:txXfrm>
        <a:off x="5180372" y="1900465"/>
        <a:ext cx="1336972" cy="668486"/>
      </dsp:txXfrm>
    </dsp:sp>
    <dsp:sp modelId="{D2E62D8A-37F8-46C0-9103-9F0E833605F4}">
      <dsp:nvSpPr>
        <dsp:cNvPr id="0" name=""/>
        <dsp:cNvSpPr/>
      </dsp:nvSpPr>
      <dsp:spPr>
        <a:xfrm>
          <a:off x="5180372" y="2849715"/>
          <a:ext cx="1336972" cy="6684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Распознавание лица</a:t>
          </a:r>
          <a:endParaRPr lang="ru-RU" sz="1400" kern="1200" dirty="0"/>
        </a:p>
      </dsp:txBody>
      <dsp:txXfrm>
        <a:off x="5180372" y="2849715"/>
        <a:ext cx="1336972" cy="668486"/>
      </dsp:txXfrm>
    </dsp:sp>
    <dsp:sp modelId="{BF315437-866A-4A0D-9485-2172C78489FD}">
      <dsp:nvSpPr>
        <dsp:cNvPr id="0" name=""/>
        <dsp:cNvSpPr/>
      </dsp:nvSpPr>
      <dsp:spPr>
        <a:xfrm>
          <a:off x="5180372" y="3798966"/>
          <a:ext cx="1336972" cy="6684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Сканирование сетчактки</a:t>
          </a:r>
          <a:endParaRPr lang="ru-RU" sz="1400" kern="1200" dirty="0"/>
        </a:p>
      </dsp:txBody>
      <dsp:txXfrm>
        <a:off x="5180372" y="3798966"/>
        <a:ext cx="1336972" cy="668486"/>
      </dsp:txXfrm>
    </dsp:sp>
    <dsp:sp modelId="{BF0440C7-5996-4373-A3C9-3411A705D3E6}">
      <dsp:nvSpPr>
        <dsp:cNvPr id="0" name=""/>
        <dsp:cNvSpPr/>
      </dsp:nvSpPr>
      <dsp:spPr>
        <a:xfrm>
          <a:off x="5180372" y="4748216"/>
          <a:ext cx="1336972" cy="66848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7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82000"/>
                <a:alpha val="74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kern="1200"/>
            <a:t>Голосовая биометрия</a:t>
          </a:r>
          <a:endParaRPr lang="ru-RU" sz="1400" kern="1200" dirty="0"/>
        </a:p>
      </dsp:txBody>
      <dsp:txXfrm>
        <a:off x="5180372" y="4748216"/>
        <a:ext cx="1336972" cy="6684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33066-CDA2-4A15-A30B-FCAFBFB95445}" type="datetimeFigureOut">
              <a:rPr lang="ru-RU" smtClean="0"/>
              <a:t>24.09.2025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C4881-C061-4983-AA04-792181136A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922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29853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0023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1024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1284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525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39674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834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7486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79960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631175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638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8852F-78E8-42E0-81FC-E01F380B8E2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910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2281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9946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749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Содержание:</a:t>
            </a:r>
            <a:endParaRPr lang="ru-RU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Аккорд-АМДЗ</a:t>
            </a:r>
          </a:p>
          <a:p>
            <a:pPr lvl="1"/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Dallas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Lock</a:t>
            </a:r>
          </a:p>
          <a:p>
            <a:pPr lvl="1"/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ПАК "Соболь"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Визуал: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Фотографии аппаратных модулей</a:t>
            </a:r>
          </a:p>
          <a:p>
            <a:endParaRPr lang="ru-RU" dirty="0"/>
          </a:p>
          <a:p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России, особенно для госструктур и организаций, работающих с гостайной, используются отечественные сертифицированные средства доверенной загрузки.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Аккорд-АМДЗ: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Аппаратный модуль доверенной загрузки, подключаемый к внутреннему разъему компьютера. Обеспечивает высочайший уровень изоляции и защиты. Сертифицирован ФСТЭК России.</a:t>
            </a:r>
          </a:p>
          <a:p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Dallas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Lock: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Программно-аппаратный комплекс. Поддерживает двухфакторную аутентификацию, работу в доменах Windows, защиту от сброса паролей.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ПАК «Соболь»: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Комплекс, оснащенный «сторожевым таймером» — специальным механизмом, который </a:t>
            </a:r>
            <a:r>
              <a:rPr lang="ru-R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аварийно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блокирует систему при попытках физического вмешательства или обхода защиты.</a:t>
            </a:r>
          </a:p>
          <a:p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Международным аналогом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является технология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TPM (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Trusted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Platform </a:t>
            </a:r>
            <a:r>
              <a:rPr lang="ru-RU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микросхема, встроенная в материнскую плату, которая хранит криптографические ключи и измеряет целостность системы на этапе загрузки. Технологии вроде </a:t>
            </a:r>
            <a:r>
              <a:rPr lang="ru-RU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 Boot</a:t>
            </a:r>
            <a:r>
              <a:rPr lang="ru-R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в UEFI также решают схожие задачи.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5586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646919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2309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4240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8021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3504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07624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705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3182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8801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7CAEC-0CF7-EF84-B385-3228497D5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1ECE48E-69D8-EF6B-912F-BD359EFAD5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BB776676-887B-D587-F091-4866905BF8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451226C-4B9B-58AC-CCB5-C8CE8F3762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0435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C8B72AB-2D06-4F13-9CBC-2F69B54E9758}" type="datetimeFigureOut">
              <a:rPr lang="ru-RU" smtClean="0"/>
              <a:t>24.09.2025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74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24.09.2025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06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24.09.2025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61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24.09.2025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1796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24.09.2025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652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24.09.2025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383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24.09.2025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746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24.09.2025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134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24.09.2025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189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24.09.2025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26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24.09.2025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481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24.09.2025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58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24.09.2025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78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24.09.2025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0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24.09.2025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62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24.09.2025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806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24.09.2025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8831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8B72AB-2D06-4F13-9CBC-2F69B54E9758}" type="datetimeFigureOut">
              <a:rPr lang="ru-RU" smtClean="0"/>
              <a:t>24.09.2025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38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19FB43-E929-7026-48B6-A5D4E4D5FF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Средства защиты</a:t>
            </a:r>
            <a:r>
              <a:rPr lang="ru-RU"/>
              <a:t>: технические </a:t>
            </a:r>
            <a:r>
              <a:rPr lang="ru-RU" dirty="0"/>
              <a:t>и программные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7E1918-33A7-2CA1-F622-1608BEDC20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/>
              <a:t>Лекция №4</a:t>
            </a:r>
            <a:endParaRPr lang="ru-RU" dirty="0"/>
          </a:p>
          <a:p>
            <a:r>
              <a:rPr lang="ru-RU" dirty="0"/>
              <a:t>Дисциплин: Информационная безопасность</a:t>
            </a:r>
          </a:p>
          <a:p>
            <a:r>
              <a:rPr lang="ru-RU" dirty="0"/>
              <a:t>Преподаватель: Маркина Татьяна Анатольевна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7312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124A9B-6965-5F8D-8812-94824DDA1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токенизация данных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7F8DAC2-8E9A-4D7F-385F-03E4F28D5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473" y="1782801"/>
            <a:ext cx="6938835" cy="470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82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806C5-6E40-8BD4-F849-52B3D33142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E4FD26-6AD3-09B6-046C-ADD1EAF55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733880"/>
          </a:xfrm>
        </p:spPr>
        <p:txBody>
          <a:bodyPr/>
          <a:lstStyle/>
          <a:p>
            <a:r>
              <a:rPr lang="ru-RU" b="1" dirty="0"/>
              <a:t> Аутентификация: </a:t>
            </a:r>
            <a:br>
              <a:rPr lang="ru-RU" b="1" dirty="0"/>
            </a:br>
            <a:r>
              <a:rPr lang="ru-RU" b="1" dirty="0"/>
              <a:t>факторы проверки</a:t>
            </a:r>
            <a:endParaRPr lang="ru-RU" dirty="0"/>
          </a:p>
        </p:txBody>
      </p:sp>
      <p:graphicFrame>
        <p:nvGraphicFramePr>
          <p:cNvPr id="8" name="Схема 7">
            <a:extLst>
              <a:ext uri="{FF2B5EF4-FFF2-40B4-BE49-F238E27FC236}">
                <a16:creationId xmlns:a16="http://schemas.microsoft.com/office/drawing/2014/main" id="{A9BF6974-207D-7B86-99B7-821DF34858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001616"/>
              </p:ext>
            </p:extLst>
          </p:nvPr>
        </p:nvGraphicFramePr>
        <p:xfrm>
          <a:off x="4651632" y="107915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12469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DE8F7-FFD3-8E20-7850-35B0111B7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28991E-3AFD-E630-8D6A-4EC372A5B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Двухфакторная аутентификация (2</a:t>
            </a:r>
            <a:r>
              <a:rPr lang="en-US" b="1" dirty="0"/>
              <a:t>FA)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F99539-586F-EA8C-C38D-0CBC366611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788" y="1647258"/>
            <a:ext cx="6616423" cy="500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97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64203D-617E-96C0-3964-D59CCF8A6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B8C69F4-3B5E-42BF-3FA8-A5AA6C17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Механизмы контроля доступа</a:t>
            </a: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70A29323-54AE-E441-0322-E381139B4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637940"/>
              </p:ext>
            </p:extLst>
          </p:nvPr>
        </p:nvGraphicFramePr>
        <p:xfrm>
          <a:off x="2183314" y="1916315"/>
          <a:ext cx="7825372" cy="4471584"/>
        </p:xfrm>
        <a:graphic>
          <a:graphicData uri="http://schemas.openxmlformats.org/drawingml/2006/table">
            <a:tbl>
              <a:tblPr>
                <a:tableStyleId>{3C2FFA5D-87B4-456A-9821-1D502468CF0F}</a:tableStyleId>
              </a:tblPr>
              <a:tblGrid>
                <a:gridCol w="1420048">
                  <a:extLst>
                    <a:ext uri="{9D8B030D-6E8A-4147-A177-3AD203B41FA5}">
                      <a16:colId xmlns:a16="http://schemas.microsoft.com/office/drawing/2014/main" val="1724079522"/>
                    </a:ext>
                  </a:extLst>
                </a:gridCol>
                <a:gridCol w="1601331">
                  <a:extLst>
                    <a:ext uri="{9D8B030D-6E8A-4147-A177-3AD203B41FA5}">
                      <a16:colId xmlns:a16="http://schemas.microsoft.com/office/drawing/2014/main" val="3845504826"/>
                    </a:ext>
                  </a:extLst>
                </a:gridCol>
                <a:gridCol w="1601331">
                  <a:extLst>
                    <a:ext uri="{9D8B030D-6E8A-4147-A177-3AD203B41FA5}">
                      <a16:colId xmlns:a16="http://schemas.microsoft.com/office/drawing/2014/main" val="3379666942"/>
                    </a:ext>
                  </a:extLst>
                </a:gridCol>
                <a:gridCol w="1601331">
                  <a:extLst>
                    <a:ext uri="{9D8B030D-6E8A-4147-A177-3AD203B41FA5}">
                      <a16:colId xmlns:a16="http://schemas.microsoft.com/office/drawing/2014/main" val="1387680536"/>
                    </a:ext>
                  </a:extLst>
                </a:gridCol>
                <a:gridCol w="1601331">
                  <a:extLst>
                    <a:ext uri="{9D8B030D-6E8A-4147-A177-3AD203B41FA5}">
                      <a16:colId xmlns:a16="http://schemas.microsoft.com/office/drawing/2014/main" val="1210443705"/>
                    </a:ext>
                  </a:extLst>
                </a:gridCol>
              </a:tblGrid>
              <a:tr h="287887">
                <a:tc>
                  <a:txBody>
                    <a:bodyPr/>
                    <a:lstStyle/>
                    <a:p>
                      <a:pPr algn="l">
                        <a:lnSpc>
                          <a:spcPts val="1875"/>
                        </a:lnSpc>
                        <a:buNone/>
                      </a:pPr>
                      <a:r>
                        <a:rPr lang="ru-RU" sz="1300" b="1">
                          <a:effectLst/>
                        </a:rPr>
                        <a:t>Параметр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66864" marR="89152" marT="55720" marB="5572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75"/>
                        </a:lnSpc>
                        <a:buNone/>
                      </a:pPr>
                      <a:r>
                        <a:rPr lang="en-US" sz="1300" b="1">
                          <a:effectLst/>
                        </a:rPr>
                        <a:t>DAC</a:t>
                      </a:r>
                      <a:endParaRPr lang="en-US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75"/>
                        </a:lnSpc>
                        <a:buNone/>
                      </a:pPr>
                      <a:r>
                        <a:rPr lang="en-US" sz="1300" b="1">
                          <a:effectLst/>
                        </a:rPr>
                        <a:t>MAC</a:t>
                      </a:r>
                      <a:endParaRPr lang="en-US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75"/>
                        </a:lnSpc>
                        <a:buNone/>
                      </a:pPr>
                      <a:r>
                        <a:rPr lang="en-US" sz="1300" b="1">
                          <a:effectLst/>
                        </a:rPr>
                        <a:t>RBAC</a:t>
                      </a:r>
                      <a:endParaRPr lang="en-US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75"/>
                        </a:lnSpc>
                        <a:buNone/>
                      </a:pPr>
                      <a:r>
                        <a:rPr lang="en-US" sz="1300" b="1">
                          <a:effectLst/>
                        </a:rPr>
                        <a:t>ABAC</a:t>
                      </a:r>
                      <a:endParaRPr lang="en-US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extLst>
                  <a:ext uri="{0D108BD9-81ED-4DB2-BD59-A6C34878D82A}">
                    <a16:rowId xmlns:a16="http://schemas.microsoft.com/office/drawing/2014/main" val="257548378"/>
                  </a:ext>
                </a:extLst>
              </a:tr>
              <a:tr h="464334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1">
                          <a:effectLst/>
                        </a:rPr>
                        <a:t>Основной принцип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66864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Владелец решает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Система решает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Роли решают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Атрибуты решают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extLst>
                  <a:ext uri="{0D108BD9-81ED-4DB2-BD59-A6C34878D82A}">
                    <a16:rowId xmlns:a16="http://schemas.microsoft.com/office/drawing/2014/main" val="3096174788"/>
                  </a:ext>
                </a:extLst>
              </a:tr>
              <a:tr h="464334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1">
                          <a:effectLst/>
                        </a:rPr>
                        <a:t>Управление доступом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66864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Децентрализованное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Централизованное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Централизованное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Гибридное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extLst>
                  <a:ext uri="{0D108BD9-81ED-4DB2-BD59-A6C34878D82A}">
                    <a16:rowId xmlns:a16="http://schemas.microsoft.com/office/drawing/2014/main" val="2330650779"/>
                  </a:ext>
                </a:extLst>
              </a:tr>
              <a:tr h="287887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1">
                          <a:effectLst/>
                        </a:rPr>
                        <a:t>Гибкость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66864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Высокая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Низкая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Средняя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Очень высокая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extLst>
                  <a:ext uri="{0D108BD9-81ED-4DB2-BD59-A6C34878D82A}">
                    <a16:rowId xmlns:a16="http://schemas.microsoft.com/office/drawing/2014/main" val="2466593213"/>
                  </a:ext>
                </a:extLst>
              </a:tr>
              <a:tr h="287887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1">
                          <a:effectLst/>
                        </a:rPr>
                        <a:t>Безопасность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66864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Низкая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Очень высокая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Высокая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Очень высокая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extLst>
                  <a:ext uri="{0D108BD9-81ED-4DB2-BD59-A6C34878D82A}">
                    <a16:rowId xmlns:a16="http://schemas.microsoft.com/office/drawing/2014/main" val="3132036293"/>
                  </a:ext>
                </a:extLst>
              </a:tr>
              <a:tr h="464334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1">
                          <a:effectLst/>
                        </a:rPr>
                        <a:t>Сложность внедрения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66864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Низкая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Высокая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Средняя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Очень высокая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extLst>
                  <a:ext uri="{0D108BD9-81ED-4DB2-BD59-A6C34878D82A}">
                    <a16:rowId xmlns:a16="http://schemas.microsoft.com/office/drawing/2014/main" val="3067325246"/>
                  </a:ext>
                </a:extLst>
              </a:tr>
              <a:tr h="464334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1">
                          <a:effectLst/>
                        </a:rPr>
                        <a:t>Производительность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66864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Высокая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Средняя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Высокая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Средняя/Низкая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extLst>
                  <a:ext uri="{0D108BD9-81ED-4DB2-BD59-A6C34878D82A}">
                    <a16:rowId xmlns:a16="http://schemas.microsoft.com/office/drawing/2014/main" val="1964380940"/>
                  </a:ext>
                </a:extLst>
              </a:tr>
              <a:tr h="464334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1">
                          <a:effectLst/>
                        </a:rPr>
                        <a:t>Типичное применение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66864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Файловые системы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Военные системы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Корпоративные системы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0">
                          <a:effectLst/>
                        </a:rPr>
                        <a:t>Облачные платформы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extLst>
                  <a:ext uri="{0D108BD9-81ED-4DB2-BD59-A6C34878D82A}">
                    <a16:rowId xmlns:a16="http://schemas.microsoft.com/office/drawing/2014/main" val="1284458801"/>
                  </a:ext>
                </a:extLst>
              </a:tr>
              <a:tr h="464334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300" b="1">
                          <a:effectLst/>
                        </a:rPr>
                        <a:t>Примеры</a:t>
                      </a:r>
                      <a:endParaRPr lang="ru-RU" sz="1300" b="0">
                        <a:effectLst/>
                        <a:latin typeface="quote-cjk-patch"/>
                      </a:endParaRPr>
                    </a:p>
                  </a:txBody>
                  <a:tcPr marL="66864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1300" b="0">
                          <a:effectLst/>
                        </a:rPr>
                        <a:t>Windows NTFS, Linux</a:t>
                      </a:r>
                      <a:endParaRPr lang="en-US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1300" b="0">
                          <a:effectLst/>
                        </a:rPr>
                        <a:t>SELinux, Trusted BSD</a:t>
                      </a:r>
                      <a:endParaRPr lang="en-US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1300" b="0">
                          <a:effectLst/>
                        </a:rPr>
                        <a:t>Active Directory</a:t>
                      </a:r>
                      <a:endParaRPr lang="en-US" sz="1300" b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1300" b="0" dirty="0">
                          <a:effectLst/>
                        </a:rPr>
                        <a:t>AWS IAM, Azure AD</a:t>
                      </a:r>
                      <a:endParaRPr lang="en-US" sz="1300" b="0" dirty="0">
                        <a:effectLst/>
                        <a:latin typeface="quote-cjk-patch"/>
                      </a:endParaRPr>
                    </a:p>
                  </a:txBody>
                  <a:tcPr marL="89152" marR="89152" marT="55720" marB="55720" anchor="ctr"/>
                </a:tc>
                <a:extLst>
                  <a:ext uri="{0D108BD9-81ED-4DB2-BD59-A6C34878D82A}">
                    <a16:rowId xmlns:a16="http://schemas.microsoft.com/office/drawing/2014/main" val="3589237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2631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6FE7D-4E61-E1D4-094E-BD21A5B91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14CF7A-FF32-C202-9BCD-80EDE8AA7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Системы управления доступом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7A01280-A4F8-E095-2F12-B967AFB932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5867"/>
            <a:ext cx="12192000" cy="3883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144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CAEC0F-70BD-4494-1CCC-28E59E1987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AF0F56-F4DD-8662-2F1C-F86518362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Защита периметра: Межсетевые экраны</a:t>
            </a:r>
            <a:endParaRPr lang="ru-RU" dirty="0"/>
          </a:p>
        </p:txBody>
      </p:sp>
      <p:pic>
        <p:nvPicPr>
          <p:cNvPr id="9218" name="Picture 2" descr="Picture background">
            <a:extLst>
              <a:ext uri="{FF2B5EF4-FFF2-40B4-BE49-F238E27FC236}">
                <a16:creationId xmlns:a16="http://schemas.microsoft.com/office/drawing/2014/main" id="{FE5BD7D0-8F79-3745-4D55-FD59E7595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1981" y="1903444"/>
            <a:ext cx="5774906" cy="510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822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33A80-EE9B-3382-2E4F-29BEA97DE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00A80F-8D55-6CA4-AAA4-1A72FA450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Системы обнаружения и предотвращения</a:t>
            </a:r>
            <a:endParaRPr lang="ru-RU" dirty="0"/>
          </a:p>
        </p:txBody>
      </p:sp>
      <p:pic>
        <p:nvPicPr>
          <p:cNvPr id="1026" name="Picture 2" descr="Различия рабочих схем IDS и IPS">
            <a:extLst>
              <a:ext uri="{FF2B5EF4-FFF2-40B4-BE49-F238E27FC236}">
                <a16:creationId xmlns:a16="http://schemas.microsoft.com/office/drawing/2014/main" id="{DFEC7ACD-C8AB-2DE3-463C-68E85D443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396" y="1690688"/>
            <a:ext cx="7999207" cy="455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605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EEDC0-F334-0286-56B0-C0DD60E04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4FA017-BAEE-EB49-FDCD-97BA4CCDD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Защита конечных точек: Эволюция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D423977-5542-0F47-086B-77BDB0B56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330" y="1853512"/>
            <a:ext cx="9711313" cy="439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82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1DA28-01A4-28B0-78F6-A85A05BB7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2F6990-282F-2A77-4439-608AD564D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Антивирусные средства</a:t>
            </a:r>
            <a:endParaRPr lang="ru-RU" dirty="0"/>
          </a:p>
        </p:txBody>
      </p:sp>
      <p:pic>
        <p:nvPicPr>
          <p:cNvPr id="6146" name="Picture 2" descr="Picture background">
            <a:extLst>
              <a:ext uri="{FF2B5EF4-FFF2-40B4-BE49-F238E27FC236}">
                <a16:creationId xmlns:a16="http://schemas.microsoft.com/office/drawing/2014/main" id="{9D2D467D-0B53-0B67-EEF8-86D7F565A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562" y="2065867"/>
            <a:ext cx="6652474" cy="4581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809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66B2D7-FEEE-6B53-D5EC-2BFDAC9C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HIPS — </a:t>
            </a:r>
            <a:r>
              <a:rPr lang="ru-RU" b="1" dirty="0" err="1"/>
              <a:t>Межхостные</a:t>
            </a:r>
            <a:r>
              <a:rPr lang="ru-RU" b="1" dirty="0"/>
              <a:t> системы предотвращения вторжений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F0B07F5-C312-6E06-71B8-56C529910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206" y="2065867"/>
            <a:ext cx="9452544" cy="4546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002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EC068-2CA0-23C6-2B62-11468352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План лекции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6812A4-C51E-81E3-383C-21AECF946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dirty="0"/>
              <a:t>Введение: Принципы защиты информации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Классификация СЗИ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Криптографические средства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Механизмы аутентификации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Системы контроля доступа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Защита периметра и сети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Защита конечных точек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Специализированные средства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Сертификация СЗИ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/>
              <a:t>Практикум: Построение системы защиты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BA4836-A86E-2AE5-DDBE-0151B2F4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95ED7-0083-41B9-9551-3BBAE914DC5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389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2D3E73-DB86-F791-F2F5-72FDE4DC7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CE7E1EF-73B1-8806-11D6-7D0208BE9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EDR </a:t>
            </a:r>
            <a:r>
              <a:rPr lang="ru-RU" b="1" dirty="0"/>
              <a:t>системы</a:t>
            </a:r>
            <a:endParaRPr lang="ru-RU" dirty="0"/>
          </a:p>
        </p:txBody>
      </p:sp>
      <p:pic>
        <p:nvPicPr>
          <p:cNvPr id="8194" name="Picture 2" descr="Picture background">
            <a:extLst>
              <a:ext uri="{FF2B5EF4-FFF2-40B4-BE49-F238E27FC236}">
                <a16:creationId xmlns:a16="http://schemas.microsoft.com/office/drawing/2014/main" id="{3811517F-4DB4-1ECF-ADCB-84A073AC5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528" y="1897915"/>
            <a:ext cx="8697606" cy="455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5689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21716D-0F91-36AF-A9D9-8D2BDD53F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Защита на прикладном уровне: WAF и RASP</a:t>
            </a:r>
            <a:endParaRPr lang="ru-RU" dirty="0"/>
          </a:p>
        </p:txBody>
      </p:sp>
      <p:pic>
        <p:nvPicPr>
          <p:cNvPr id="10242" name="Picture 2" descr="Picture background">
            <a:extLst>
              <a:ext uri="{FF2B5EF4-FFF2-40B4-BE49-F238E27FC236}">
                <a16:creationId xmlns:a16="http://schemas.microsoft.com/office/drawing/2014/main" id="{D3FCB59A-CD3B-2823-527C-9701DAED2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628025"/>
            <a:ext cx="10287000" cy="488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9837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BE82D5-ECC6-ED72-01B3-837A32148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412D42D-4B1A-BBC3-E35D-952D9CF3B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Средства доверенной загрузки</a:t>
            </a:r>
            <a:endParaRPr lang="ru-RU" dirty="0"/>
          </a:p>
        </p:txBody>
      </p:sp>
      <p:pic>
        <p:nvPicPr>
          <p:cNvPr id="11266" name="Picture 2" descr="Picture background">
            <a:extLst>
              <a:ext uri="{FF2B5EF4-FFF2-40B4-BE49-F238E27FC236}">
                <a16:creationId xmlns:a16="http://schemas.microsoft.com/office/drawing/2014/main" id="{9A374855-6439-8AE6-C64B-0699E4EAD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512" y="1783508"/>
            <a:ext cx="8562975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576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033FC-2C8F-922C-3A65-DDA971A281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54B2582-12CD-9BAF-90FA-FBAB83DB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Отечественные СДЗ</a:t>
            </a:r>
            <a:endParaRPr lang="ru-RU" dirty="0"/>
          </a:p>
        </p:txBody>
      </p:sp>
      <p:pic>
        <p:nvPicPr>
          <p:cNvPr id="12290" name="Picture 2" descr="Picture background">
            <a:extLst>
              <a:ext uri="{FF2B5EF4-FFF2-40B4-BE49-F238E27FC236}">
                <a16:creationId xmlns:a16="http://schemas.microsoft.com/office/drawing/2014/main" id="{BE5E6840-372B-C4A5-C8C0-B57CCD8CC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51315"/>
            <a:ext cx="5610808" cy="420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Picture background">
            <a:extLst>
              <a:ext uri="{FF2B5EF4-FFF2-40B4-BE49-F238E27FC236}">
                <a16:creationId xmlns:a16="http://schemas.microsoft.com/office/drawing/2014/main" id="{5DE693CC-E9E1-BDF4-278E-AC02F07D6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179" y="2351315"/>
            <a:ext cx="4500465" cy="337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8835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F9C2B2-65AD-5699-8AC9-BCDA92F31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2C983F-C598-98B2-F2B0-F18557BB9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Контроль съемных носителей</a:t>
            </a:r>
            <a:endParaRPr lang="ru-RU" dirty="0"/>
          </a:p>
        </p:txBody>
      </p:sp>
      <p:pic>
        <p:nvPicPr>
          <p:cNvPr id="13314" name="Picture 2" descr="Picture background">
            <a:extLst>
              <a:ext uri="{FF2B5EF4-FFF2-40B4-BE49-F238E27FC236}">
                <a16:creationId xmlns:a16="http://schemas.microsoft.com/office/drawing/2014/main" id="{E9BA0353-E33A-2FBC-805B-F43C088C9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5411" y="2065867"/>
            <a:ext cx="7881257" cy="417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639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B8B91-EBB9-B941-D4E6-CED8F581AA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88916C-BAA8-3BC3-C938-D9D84CB80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Технологии контроля носителей</a:t>
            </a:r>
            <a:endParaRPr lang="ru-RU" dirty="0"/>
          </a:p>
        </p:txBody>
      </p:sp>
      <p:pic>
        <p:nvPicPr>
          <p:cNvPr id="14338" name="Picture 2" descr="Picture background">
            <a:extLst>
              <a:ext uri="{FF2B5EF4-FFF2-40B4-BE49-F238E27FC236}">
                <a16:creationId xmlns:a16="http://schemas.microsoft.com/office/drawing/2014/main" id="{9FD21134-8FDD-17BA-0B61-0913D99D6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511" y="2065867"/>
            <a:ext cx="7696978" cy="438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203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57E5D4-8769-0DD3-6FB0-C0767E7CB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599"/>
            <a:ext cx="10301287" cy="1876425"/>
          </a:xfrm>
        </p:spPr>
        <p:txBody>
          <a:bodyPr>
            <a:normAutofit/>
          </a:bodyPr>
          <a:lstStyle/>
          <a:p>
            <a:r>
              <a:rPr lang="ru-RU" b="1" dirty="0"/>
              <a:t>Практикум</a:t>
            </a:r>
            <a:br>
              <a:rPr lang="ru-RU" b="1" dirty="0"/>
            </a:br>
            <a:r>
              <a:rPr lang="ru-RU" b="1" dirty="0"/>
              <a:t>Кейс-обсуждение: </a:t>
            </a:r>
            <a:br>
              <a:rPr lang="ru-RU" b="1" dirty="0"/>
            </a:br>
            <a:r>
              <a:rPr lang="ru-RU" b="1" dirty="0"/>
              <a:t>«Провайдер медицинских услуг»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6333FA-A5B5-6CB6-7661-80EE4D61F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sz="3200" b="1" dirty="0"/>
              <a:t>Задача:</a:t>
            </a:r>
            <a:r>
              <a:rPr lang="ru-RU" sz="3200" dirty="0"/>
              <a:t> Клинике нужна защита персональных данных пациентов (история болезней, анализы). Предложите </a:t>
            </a:r>
            <a:r>
              <a:rPr lang="ru-RU" sz="3200" b="1" dirty="0"/>
              <a:t>три технических средства защиты</a:t>
            </a:r>
            <a:r>
              <a:rPr lang="ru-RU" sz="3200" dirty="0"/>
              <a:t> и обоснуйте их выбор.</a:t>
            </a:r>
          </a:p>
          <a:p>
            <a:endParaRPr lang="ru-RU" dirty="0"/>
          </a:p>
        </p:txBody>
      </p:sp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7D4F15B0-E984-6BA9-7CF1-A84D11512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572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252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E265EF-C903-2EDD-830C-39DCCD76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Разминка: «Выбор защиты»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94DAA05-29D8-81DA-7989-07A36A5D1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b="1" dirty="0"/>
              <a:t>Голосование: </a:t>
            </a:r>
            <a:r>
              <a:rPr lang="ru-RU" sz="2800" dirty="0"/>
              <a:t>Какое средство защиты вы считаете самым важным для личного использования?»</a:t>
            </a:r>
          </a:p>
          <a:p>
            <a:pPr marL="0" indent="0">
              <a:buNone/>
            </a:pPr>
            <a:r>
              <a:rPr lang="ru-RU" sz="2800" b="1" dirty="0"/>
              <a:t>Варианты: </a:t>
            </a:r>
            <a:r>
              <a:rPr lang="ru-RU" sz="2800" dirty="0"/>
              <a:t>Антивирус, VPN, Менеджер паролей, Двухфакторная аутентификация (2FA), Шифрование диска.</a:t>
            </a:r>
          </a:p>
          <a:p>
            <a:endParaRPr lang="ru-RU" dirty="0"/>
          </a:p>
        </p:txBody>
      </p:sp>
      <p:pic>
        <p:nvPicPr>
          <p:cNvPr id="4" name="Picture 2" descr="Picture background">
            <a:extLst>
              <a:ext uri="{FF2B5EF4-FFF2-40B4-BE49-F238E27FC236}">
                <a16:creationId xmlns:a16="http://schemas.microsoft.com/office/drawing/2014/main" id="{69A990E2-18C7-5B73-7919-B210D7F84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572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586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81DD6-390C-66AB-DCB4-D1ACB7465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883C7F-288D-C2E3-ED64-A1A5FECD7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Принцип глубокой эшелонированной защиты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BB41478-7F62-A4DA-6FC4-70F1B3AB3D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9019"/>
            <a:ext cx="12192000" cy="1576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77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D590F-4A16-527D-6E87-0024D064E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CA31E0-46F1-3751-D51B-86639167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946988"/>
          </a:xfrm>
        </p:spPr>
        <p:txBody>
          <a:bodyPr/>
          <a:lstStyle/>
          <a:p>
            <a:r>
              <a:rPr lang="ru-RU" b="1" dirty="0"/>
              <a:t>Классификация СЗИ: </a:t>
            </a:r>
            <a:br>
              <a:rPr lang="ru-RU" b="1" dirty="0"/>
            </a:br>
            <a:r>
              <a:rPr lang="ru-RU" b="1" dirty="0"/>
              <a:t>Уровневая модель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D35F42-EDA1-2393-8D1C-9D5BDC1D7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651" y="328180"/>
            <a:ext cx="2534004" cy="620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2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C358CA-A224-EC9A-FCAC-6978D7DB6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AE2E0-9F92-79A4-359F-10B7FC0EF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Классификация по способу реализации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0FBE62D-DD6A-A34F-8906-EE3F1B9D0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329" y="1714940"/>
            <a:ext cx="7186303" cy="499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20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36E6A-43D4-9F9D-77D5-F54F56589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76FF3E-2D3B-B4F5-56B0-CB165936B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/>
              <a:t>Криптография: основные понятия</a:t>
            </a:r>
            <a:endParaRPr lang="ru-RU" dirty="0"/>
          </a:p>
        </p:txBody>
      </p:sp>
      <p:pic>
        <p:nvPicPr>
          <p:cNvPr id="1026" name="Picture 2" descr="Picture background">
            <a:extLst>
              <a:ext uri="{FF2B5EF4-FFF2-40B4-BE49-F238E27FC236}">
                <a16:creationId xmlns:a16="http://schemas.microsoft.com/office/drawing/2014/main" id="{34D4FB9F-A9D5-A7FA-7974-124E0F39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4" y="2084402"/>
            <a:ext cx="5589467" cy="252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icture background">
            <a:extLst>
              <a:ext uri="{FF2B5EF4-FFF2-40B4-BE49-F238E27FC236}">
                <a16:creationId xmlns:a16="http://schemas.microsoft.com/office/drawing/2014/main" id="{029F2581-0474-8C38-3ED7-94A6D58FA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849006"/>
            <a:ext cx="5754686" cy="2597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6399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225A9-5F0D-8CB8-B259-B03075E813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70FB28-2EC9-B499-20C4-8F29C5F0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Практическое применение криптографии</a:t>
            </a:r>
            <a:endParaRPr lang="ru-RU" dirty="0"/>
          </a:p>
        </p:txBody>
      </p:sp>
      <p:pic>
        <p:nvPicPr>
          <p:cNvPr id="2050" name="Picture 2" descr="Picture background">
            <a:extLst>
              <a:ext uri="{FF2B5EF4-FFF2-40B4-BE49-F238E27FC236}">
                <a16:creationId xmlns:a16="http://schemas.microsoft.com/office/drawing/2014/main" id="{8F4F1066-0604-EFA2-BD13-1E70C13DC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65867"/>
            <a:ext cx="11887200" cy="501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633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55281-98FE-939A-253D-CBD596DDA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A02FCBF-4415-85CA-817E-F4AE6D51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Маскирование данных</a:t>
            </a:r>
            <a:endParaRPr lang="ru-RU" dirty="0"/>
          </a:p>
        </p:txBody>
      </p:sp>
      <p:pic>
        <p:nvPicPr>
          <p:cNvPr id="3074" name="Picture 2" descr="Picture background">
            <a:extLst>
              <a:ext uri="{FF2B5EF4-FFF2-40B4-BE49-F238E27FC236}">
                <a16:creationId xmlns:a16="http://schemas.microsoft.com/office/drawing/2014/main" id="{4E501B03-4152-F64B-0228-86D409E3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023" y="2269931"/>
            <a:ext cx="8832980" cy="368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5622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Небесная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на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Небесная</Template>
  <TotalTime>888</TotalTime>
  <Words>492</Words>
  <Application>Microsoft Office PowerPoint</Application>
  <PresentationFormat>Широкоэкранный</PresentationFormat>
  <Paragraphs>140</Paragraphs>
  <Slides>26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quote-cjk-patch</vt:lpstr>
      <vt:lpstr>Небесная</vt:lpstr>
      <vt:lpstr>Средства защиты: технические и программные</vt:lpstr>
      <vt:lpstr>План лекции</vt:lpstr>
      <vt:lpstr>Разминка: «Выбор защиты»</vt:lpstr>
      <vt:lpstr>Принцип глубокой эшелонированной защиты</vt:lpstr>
      <vt:lpstr>Классификация СЗИ:  Уровневая модель</vt:lpstr>
      <vt:lpstr>Классификация по способу реализации</vt:lpstr>
      <vt:lpstr>Криптография: основные понятия</vt:lpstr>
      <vt:lpstr>Практическое применение криптографии</vt:lpstr>
      <vt:lpstr>Маскирование данных</vt:lpstr>
      <vt:lpstr>токенизация данных</vt:lpstr>
      <vt:lpstr> Аутентификация:  факторы проверки</vt:lpstr>
      <vt:lpstr>Двухфакторная аутентификация (2FA)</vt:lpstr>
      <vt:lpstr>Механизмы контроля доступа</vt:lpstr>
      <vt:lpstr>Системы управления доступом</vt:lpstr>
      <vt:lpstr>Защита периметра: Межсетевые экраны</vt:lpstr>
      <vt:lpstr>Системы обнаружения и предотвращения</vt:lpstr>
      <vt:lpstr>Защита конечных точек: Эволюция</vt:lpstr>
      <vt:lpstr>Антивирусные средства</vt:lpstr>
      <vt:lpstr>HIPS — Межхостные системы предотвращения вторжений</vt:lpstr>
      <vt:lpstr>EDR системы</vt:lpstr>
      <vt:lpstr>Защита на прикладном уровне: WAF и RASP</vt:lpstr>
      <vt:lpstr>Средства доверенной загрузки</vt:lpstr>
      <vt:lpstr>Отечественные СДЗ</vt:lpstr>
      <vt:lpstr>Контроль съемных носителей</vt:lpstr>
      <vt:lpstr>Технологии контроля носителей</vt:lpstr>
      <vt:lpstr>Практикум Кейс-обсуждение:  «Провайдер медицинских услуг»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Татьяна Маркина</dc:creator>
  <cp:lastModifiedBy>Татьяна Маркина</cp:lastModifiedBy>
  <cp:revision>25</cp:revision>
  <dcterms:created xsi:type="dcterms:W3CDTF">2025-09-10T15:27:31Z</dcterms:created>
  <dcterms:modified xsi:type="dcterms:W3CDTF">2025-09-24T17:00:47Z</dcterms:modified>
</cp:coreProperties>
</file>